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6" r:id="rId2"/>
    <p:sldMasterId id="2147483662" r:id="rId3"/>
    <p:sldMasterId id="2147483653" r:id="rId4"/>
    <p:sldMasterId id="2147483674" r:id="rId5"/>
    <p:sldMasterId id="2147486643" r:id="rId6"/>
    <p:sldMasterId id="2147488418" r:id="rId7"/>
    <p:sldMasterId id="2147488430" r:id="rId8"/>
    <p:sldMasterId id="2147488454" r:id="rId9"/>
    <p:sldMasterId id="2147488466" r:id="rId10"/>
    <p:sldMasterId id="2147488490" r:id="rId11"/>
    <p:sldMasterId id="2147488528" r:id="rId12"/>
    <p:sldMasterId id="2147488542" r:id="rId13"/>
    <p:sldMasterId id="2147488610" r:id="rId14"/>
    <p:sldMasterId id="2147488622" r:id="rId15"/>
    <p:sldMasterId id="2147488671" r:id="rId16"/>
    <p:sldMasterId id="2147488683" r:id="rId17"/>
  </p:sldMasterIdLst>
  <p:notesMasterIdLst>
    <p:notesMasterId r:id="rId117"/>
  </p:notesMasterIdLst>
  <p:sldIdLst>
    <p:sldId id="4969" r:id="rId18"/>
    <p:sldId id="4936" r:id="rId19"/>
    <p:sldId id="412" r:id="rId20"/>
    <p:sldId id="1210" r:id="rId21"/>
    <p:sldId id="1211" r:id="rId22"/>
    <p:sldId id="1179" r:id="rId23"/>
    <p:sldId id="1240" r:id="rId24"/>
    <p:sldId id="4937" r:id="rId25"/>
    <p:sldId id="4938" r:id="rId26"/>
    <p:sldId id="1196" r:id="rId27"/>
    <p:sldId id="1197" r:id="rId28"/>
    <p:sldId id="1195" r:id="rId29"/>
    <p:sldId id="4955" r:id="rId30"/>
    <p:sldId id="433" r:id="rId31"/>
    <p:sldId id="4949" r:id="rId32"/>
    <p:sldId id="434" r:id="rId33"/>
    <p:sldId id="1782" r:id="rId34"/>
    <p:sldId id="423" r:id="rId35"/>
    <p:sldId id="1204" r:id="rId36"/>
    <p:sldId id="1203" r:id="rId37"/>
    <p:sldId id="1200" r:id="rId38"/>
    <p:sldId id="1238" r:id="rId39"/>
    <p:sldId id="335" r:id="rId40"/>
    <p:sldId id="1249" r:id="rId41"/>
    <p:sldId id="1250" r:id="rId42"/>
    <p:sldId id="1251" r:id="rId43"/>
    <p:sldId id="1252" r:id="rId44"/>
    <p:sldId id="1253" r:id="rId45"/>
    <p:sldId id="1254" r:id="rId46"/>
    <p:sldId id="1201" r:id="rId47"/>
    <p:sldId id="4956" r:id="rId48"/>
    <p:sldId id="4957" r:id="rId49"/>
    <p:sldId id="4950" r:id="rId50"/>
    <p:sldId id="4931" r:id="rId51"/>
    <p:sldId id="526" r:id="rId52"/>
    <p:sldId id="531" r:id="rId53"/>
    <p:sldId id="533" r:id="rId54"/>
    <p:sldId id="535" r:id="rId55"/>
    <p:sldId id="537" r:id="rId56"/>
    <p:sldId id="540" r:id="rId57"/>
    <p:sldId id="541" r:id="rId58"/>
    <p:sldId id="544" r:id="rId59"/>
    <p:sldId id="545" r:id="rId60"/>
    <p:sldId id="546" r:id="rId61"/>
    <p:sldId id="547" r:id="rId62"/>
    <p:sldId id="548" r:id="rId63"/>
    <p:sldId id="549" r:id="rId64"/>
    <p:sldId id="550" r:id="rId65"/>
    <p:sldId id="551" r:id="rId66"/>
    <p:sldId id="554" r:id="rId67"/>
    <p:sldId id="555" r:id="rId68"/>
    <p:sldId id="556" r:id="rId69"/>
    <p:sldId id="558" r:id="rId70"/>
    <p:sldId id="365" r:id="rId71"/>
    <p:sldId id="367" r:id="rId72"/>
    <p:sldId id="1255" r:id="rId73"/>
    <p:sldId id="1259" r:id="rId74"/>
    <p:sldId id="1260" r:id="rId75"/>
    <p:sldId id="1262" r:id="rId76"/>
    <p:sldId id="1261" r:id="rId77"/>
    <p:sldId id="1236" r:id="rId78"/>
    <p:sldId id="3676" r:id="rId79"/>
    <p:sldId id="3677" r:id="rId80"/>
    <p:sldId id="4960" r:id="rId81"/>
    <p:sldId id="4961" r:id="rId82"/>
    <p:sldId id="4959" r:id="rId83"/>
    <p:sldId id="4958" r:id="rId84"/>
    <p:sldId id="465" r:id="rId85"/>
    <p:sldId id="562" r:id="rId86"/>
    <p:sldId id="375" r:id="rId87"/>
    <p:sldId id="313" r:id="rId88"/>
    <p:sldId id="4816" r:id="rId89"/>
    <p:sldId id="4818" r:id="rId90"/>
    <p:sldId id="4826" r:id="rId91"/>
    <p:sldId id="402" r:id="rId92"/>
    <p:sldId id="4964" r:id="rId93"/>
    <p:sldId id="4965" r:id="rId94"/>
    <p:sldId id="4963" r:id="rId95"/>
    <p:sldId id="4962" r:id="rId96"/>
    <p:sldId id="565" r:id="rId97"/>
    <p:sldId id="566" r:id="rId98"/>
    <p:sldId id="567" r:id="rId99"/>
    <p:sldId id="568" r:id="rId100"/>
    <p:sldId id="498" r:id="rId101"/>
    <p:sldId id="1264" r:id="rId102"/>
    <p:sldId id="500" r:id="rId103"/>
    <p:sldId id="501" r:id="rId104"/>
    <p:sldId id="502" r:id="rId105"/>
    <p:sldId id="4966" r:id="rId106"/>
    <p:sldId id="4967" r:id="rId107"/>
    <p:sldId id="4951" r:id="rId108"/>
    <p:sldId id="4968" r:id="rId109"/>
    <p:sldId id="1237" r:id="rId110"/>
    <p:sldId id="4952" r:id="rId111"/>
    <p:sldId id="4953" r:id="rId112"/>
    <p:sldId id="1241" r:id="rId113"/>
    <p:sldId id="1192" r:id="rId114"/>
    <p:sldId id="1190" r:id="rId115"/>
    <p:sldId id="4033" r:id="rId1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7A0B9503-3C4A-6640-B706-B46064BE4EB5}">
          <p14:sldIdLst>
            <p14:sldId id="4969"/>
            <p14:sldId id="4936"/>
            <p14:sldId id="412"/>
            <p14:sldId id="1210"/>
            <p14:sldId id="1211"/>
            <p14:sldId id="1179"/>
            <p14:sldId id="1240"/>
            <p14:sldId id="4937"/>
            <p14:sldId id="4938"/>
            <p14:sldId id="1196"/>
            <p14:sldId id="1197"/>
            <p14:sldId id="1195"/>
            <p14:sldId id="4955"/>
            <p14:sldId id="433"/>
            <p14:sldId id="4949"/>
            <p14:sldId id="434"/>
            <p14:sldId id="1782"/>
            <p14:sldId id="423"/>
            <p14:sldId id="1204"/>
            <p14:sldId id="1203"/>
            <p14:sldId id="1200"/>
            <p14:sldId id="1238"/>
            <p14:sldId id="335"/>
            <p14:sldId id="1249"/>
            <p14:sldId id="1250"/>
            <p14:sldId id="1251"/>
            <p14:sldId id="1252"/>
            <p14:sldId id="1253"/>
            <p14:sldId id="1254"/>
            <p14:sldId id="1201"/>
            <p14:sldId id="4956"/>
            <p14:sldId id="4957"/>
            <p14:sldId id="4950"/>
          </p14:sldIdLst>
        </p14:section>
        <p14:section name="Chapters" id="{628F1A05-563A-F541-9240-11603715A18B}">
          <p14:sldIdLst>
            <p14:sldId id="4931"/>
            <p14:sldId id="526"/>
            <p14:sldId id="531"/>
            <p14:sldId id="533"/>
            <p14:sldId id="535"/>
            <p14:sldId id="537"/>
            <p14:sldId id="540"/>
            <p14:sldId id="541"/>
            <p14:sldId id="544"/>
            <p14:sldId id="545"/>
            <p14:sldId id="546"/>
            <p14:sldId id="547"/>
            <p14:sldId id="548"/>
            <p14:sldId id="549"/>
            <p14:sldId id="550"/>
            <p14:sldId id="551"/>
            <p14:sldId id="554"/>
            <p14:sldId id="555"/>
            <p14:sldId id="556"/>
            <p14:sldId id="558"/>
            <p14:sldId id="365"/>
            <p14:sldId id="367"/>
            <p14:sldId id="1255"/>
            <p14:sldId id="1259"/>
            <p14:sldId id="1260"/>
            <p14:sldId id="1262"/>
            <p14:sldId id="1261"/>
            <p14:sldId id="1236"/>
            <p14:sldId id="3676"/>
            <p14:sldId id="3677"/>
            <p14:sldId id="4960"/>
            <p14:sldId id="4961"/>
            <p14:sldId id="4959"/>
            <p14:sldId id="4958"/>
            <p14:sldId id="465"/>
            <p14:sldId id="562"/>
            <p14:sldId id="375"/>
            <p14:sldId id="313"/>
            <p14:sldId id="4816"/>
            <p14:sldId id="4818"/>
            <p14:sldId id="4826"/>
            <p14:sldId id="402"/>
            <p14:sldId id="4964"/>
            <p14:sldId id="4965"/>
            <p14:sldId id="4963"/>
            <p14:sldId id="4962"/>
            <p14:sldId id="565"/>
            <p14:sldId id="566"/>
            <p14:sldId id="567"/>
            <p14:sldId id="568"/>
            <p14:sldId id="498"/>
            <p14:sldId id="1264"/>
            <p14:sldId id="500"/>
            <p14:sldId id="501"/>
            <p14:sldId id="502"/>
            <p14:sldId id="4966"/>
          </p14:sldIdLst>
        </p14:section>
        <p14:section name="Conclusion" id="{E8F96801-1B1C-1A40-A887-6D6691120487}">
          <p14:sldIdLst>
            <p14:sldId id="4967"/>
            <p14:sldId id="4951"/>
            <p14:sldId id="4968"/>
            <p14:sldId id="1237"/>
            <p14:sldId id="4952"/>
            <p14:sldId id="4953"/>
            <p14:sldId id="1241"/>
            <p14:sldId id="1192"/>
            <p14:sldId id="1190"/>
            <p14:sldId id="403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FFFF"/>
    <a:srgbClr val="BF9DAC"/>
    <a:srgbClr val="256102"/>
    <a:srgbClr val="133704"/>
    <a:srgbClr val="1B932A"/>
    <a:srgbClr val="567B42"/>
    <a:srgbClr val="62A100"/>
    <a:srgbClr val="DF0025"/>
    <a:srgbClr val="F0FF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947"/>
    <p:restoredTop sz="75251"/>
  </p:normalViewPr>
  <p:slideViewPr>
    <p:cSldViewPr>
      <p:cViewPr varScale="1">
        <p:scale>
          <a:sx n="83" d="100"/>
          <a:sy n="83" d="100"/>
        </p:scale>
        <p:origin x="192" y="928"/>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notesMaster" Target="notesMasters/notesMaster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presProps" Target="pres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viewProps" Target="viewProps.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09CD3AA7-A160-4D8C-8A36-8F8D7C808633}"/>
    <pc:docChg chg="undo redo custSel modSld">
      <pc:chgData name="Ramzi Nari" userId="cad0834913d40523" providerId="LiveId" clId="{09CD3AA7-A160-4D8C-8A36-8F8D7C808633}" dt="2023-09-18T22:07:06.693" v="4135"/>
      <pc:docMkLst>
        <pc:docMk/>
      </pc:docMkLst>
      <pc:sldChg chg="modSp modAnim">
        <pc:chgData name="Ramzi Nari" userId="cad0834913d40523" providerId="LiveId" clId="{09CD3AA7-A160-4D8C-8A36-8F8D7C808633}" dt="2023-09-17T08:39:41.651" v="3362" actId="20577"/>
        <pc:sldMkLst>
          <pc:docMk/>
          <pc:sldMk cId="0" sldId="313"/>
        </pc:sldMkLst>
        <pc:spChg chg="mod">
          <ac:chgData name="Ramzi Nari" userId="cad0834913d40523" providerId="LiveId" clId="{09CD3AA7-A160-4D8C-8A36-8F8D7C808633}" dt="2023-09-17T08:35:41.413" v="3349" actId="20577"/>
          <ac:spMkLst>
            <pc:docMk/>
            <pc:sldMk cId="0" sldId="313"/>
            <ac:spMk id="78850" creationId="{00000000-0000-0000-0000-000000000000}"/>
          </ac:spMkLst>
        </pc:spChg>
        <pc:spChg chg="mod">
          <ac:chgData name="Ramzi Nari" userId="cad0834913d40523" providerId="LiveId" clId="{09CD3AA7-A160-4D8C-8A36-8F8D7C808633}" dt="2023-09-17T08:39:41.651" v="3362" actId="20577"/>
          <ac:spMkLst>
            <pc:docMk/>
            <pc:sldMk cId="0" sldId="313"/>
            <ac:spMk id="78851" creationId="{00000000-0000-0000-0000-000000000000}"/>
          </ac:spMkLst>
        </pc:spChg>
      </pc:sldChg>
      <pc:sldChg chg="modSp mod modNotesTx">
        <pc:chgData name="Ramzi Nari" userId="cad0834913d40523" providerId="LiveId" clId="{09CD3AA7-A160-4D8C-8A36-8F8D7C808633}" dt="2023-09-15T21:43:29.528" v="739"/>
        <pc:sldMkLst>
          <pc:docMk/>
          <pc:sldMk cId="0" sldId="335"/>
        </pc:sldMkLst>
        <pc:spChg chg="mod">
          <ac:chgData name="Ramzi Nari" userId="cad0834913d40523" providerId="LiveId" clId="{09CD3AA7-A160-4D8C-8A36-8F8D7C808633}" dt="2023-09-15T21:24:01.584" v="448" actId="20577"/>
          <ac:spMkLst>
            <pc:docMk/>
            <pc:sldMk cId="0" sldId="335"/>
            <ac:spMk id="258051" creationId="{00000000-0000-0000-0000-000000000000}"/>
          </ac:spMkLst>
        </pc:spChg>
        <pc:spChg chg="mod">
          <ac:chgData name="Ramzi Nari" userId="cad0834913d40523" providerId="LiveId" clId="{09CD3AA7-A160-4D8C-8A36-8F8D7C808633}" dt="2023-09-15T21:25:08.719" v="477" actId="20577"/>
          <ac:spMkLst>
            <pc:docMk/>
            <pc:sldMk cId="0" sldId="335"/>
            <ac:spMk id="258054" creationId="{00000000-0000-0000-0000-000000000000}"/>
          </ac:spMkLst>
        </pc:spChg>
        <pc:spChg chg="mod">
          <ac:chgData name="Ramzi Nari" userId="cad0834913d40523" providerId="LiveId" clId="{09CD3AA7-A160-4D8C-8A36-8F8D7C808633}" dt="2023-09-15T21:26:39.215" v="539" actId="20577"/>
          <ac:spMkLst>
            <pc:docMk/>
            <pc:sldMk cId="0" sldId="335"/>
            <ac:spMk id="258055" creationId="{00000000-0000-0000-0000-000000000000}"/>
          </ac:spMkLst>
        </pc:spChg>
        <pc:spChg chg="mod">
          <ac:chgData name="Ramzi Nari" userId="cad0834913d40523" providerId="LiveId" clId="{09CD3AA7-A160-4D8C-8A36-8F8D7C808633}" dt="2023-09-15T21:28:54.723" v="617" actId="20577"/>
          <ac:spMkLst>
            <pc:docMk/>
            <pc:sldMk cId="0" sldId="335"/>
            <ac:spMk id="258056" creationId="{00000000-0000-0000-0000-000000000000}"/>
          </ac:spMkLst>
        </pc:spChg>
        <pc:spChg chg="mod">
          <ac:chgData name="Ramzi Nari" userId="cad0834913d40523" providerId="LiveId" clId="{09CD3AA7-A160-4D8C-8A36-8F8D7C808633}" dt="2023-09-15T21:30:50.991" v="685" actId="20577"/>
          <ac:spMkLst>
            <pc:docMk/>
            <pc:sldMk cId="0" sldId="335"/>
            <ac:spMk id="258057" creationId="{00000000-0000-0000-0000-000000000000}"/>
          </ac:spMkLst>
        </pc:spChg>
        <pc:spChg chg="mod">
          <ac:chgData name="Ramzi Nari" userId="cad0834913d40523" providerId="LiveId" clId="{09CD3AA7-A160-4D8C-8A36-8F8D7C808633}" dt="2023-09-15T21:27:00.947" v="553" actId="20577"/>
          <ac:spMkLst>
            <pc:docMk/>
            <pc:sldMk cId="0" sldId="335"/>
            <ac:spMk id="258058" creationId="{00000000-0000-0000-0000-000000000000}"/>
          </ac:spMkLst>
        </pc:spChg>
        <pc:spChg chg="mod">
          <ac:chgData name="Ramzi Nari" userId="cad0834913d40523" providerId="LiveId" clId="{09CD3AA7-A160-4D8C-8A36-8F8D7C808633}" dt="2023-09-15T21:29:02.798" v="622" actId="20577"/>
          <ac:spMkLst>
            <pc:docMk/>
            <pc:sldMk cId="0" sldId="335"/>
            <ac:spMk id="258059" creationId="{00000000-0000-0000-0000-000000000000}"/>
          </ac:spMkLst>
        </pc:spChg>
        <pc:spChg chg="mod">
          <ac:chgData name="Ramzi Nari" userId="cad0834913d40523" providerId="LiveId" clId="{09CD3AA7-A160-4D8C-8A36-8F8D7C808633}" dt="2023-09-15T21:30:57.071" v="690" actId="20577"/>
          <ac:spMkLst>
            <pc:docMk/>
            <pc:sldMk cId="0" sldId="335"/>
            <ac:spMk id="258060" creationId="{00000000-0000-0000-0000-000000000000}"/>
          </ac:spMkLst>
        </pc:spChg>
        <pc:spChg chg="mod">
          <ac:chgData name="Ramzi Nari" userId="cad0834913d40523" providerId="LiveId" clId="{09CD3AA7-A160-4D8C-8A36-8F8D7C808633}" dt="2023-09-15T21:27:10.415" v="561" actId="20577"/>
          <ac:spMkLst>
            <pc:docMk/>
            <pc:sldMk cId="0" sldId="335"/>
            <ac:spMk id="258061" creationId="{00000000-0000-0000-0000-000000000000}"/>
          </ac:spMkLst>
        </pc:spChg>
        <pc:spChg chg="mod">
          <ac:chgData name="Ramzi Nari" userId="cad0834913d40523" providerId="LiveId" clId="{09CD3AA7-A160-4D8C-8A36-8F8D7C808633}" dt="2023-09-15T21:29:08.270" v="628" actId="20577"/>
          <ac:spMkLst>
            <pc:docMk/>
            <pc:sldMk cId="0" sldId="335"/>
            <ac:spMk id="258062" creationId="{00000000-0000-0000-0000-000000000000}"/>
          </ac:spMkLst>
        </pc:spChg>
        <pc:spChg chg="mod">
          <ac:chgData name="Ramzi Nari" userId="cad0834913d40523" providerId="LiveId" clId="{09CD3AA7-A160-4D8C-8A36-8F8D7C808633}" dt="2023-09-15T21:31:03.375" v="697" actId="20577"/>
          <ac:spMkLst>
            <pc:docMk/>
            <pc:sldMk cId="0" sldId="335"/>
            <ac:spMk id="258063" creationId="{00000000-0000-0000-0000-000000000000}"/>
          </ac:spMkLst>
        </pc:spChg>
        <pc:spChg chg="mod">
          <ac:chgData name="Ramzi Nari" userId="cad0834913d40523" providerId="LiveId" clId="{09CD3AA7-A160-4D8C-8A36-8F8D7C808633}" dt="2023-09-15T21:27:53.150" v="592" actId="20577"/>
          <ac:spMkLst>
            <pc:docMk/>
            <pc:sldMk cId="0" sldId="335"/>
            <ac:spMk id="258064" creationId="{00000000-0000-0000-0000-000000000000}"/>
          </ac:spMkLst>
        </pc:spChg>
        <pc:spChg chg="mod">
          <ac:chgData name="Ramzi Nari" userId="cad0834913d40523" providerId="LiveId" clId="{09CD3AA7-A160-4D8C-8A36-8F8D7C808633}" dt="2023-09-15T21:29:25.967" v="646" actId="20577"/>
          <ac:spMkLst>
            <pc:docMk/>
            <pc:sldMk cId="0" sldId="335"/>
            <ac:spMk id="258065" creationId="{00000000-0000-0000-0000-000000000000}"/>
          </ac:spMkLst>
        </pc:spChg>
        <pc:spChg chg="mod">
          <ac:chgData name="Ramzi Nari" userId="cad0834913d40523" providerId="LiveId" clId="{09CD3AA7-A160-4D8C-8A36-8F8D7C808633}" dt="2023-09-15T21:31:29.616" v="714" actId="20577"/>
          <ac:spMkLst>
            <pc:docMk/>
            <pc:sldMk cId="0" sldId="335"/>
            <ac:spMk id="258066" creationId="{00000000-0000-0000-0000-000000000000}"/>
          </ac:spMkLst>
        </pc:spChg>
        <pc:spChg chg="mod">
          <ac:chgData name="Ramzi Nari" userId="cad0834913d40523" providerId="LiveId" clId="{09CD3AA7-A160-4D8C-8A36-8F8D7C808633}" dt="2023-09-15T21:27:59.198" v="599" actId="20577"/>
          <ac:spMkLst>
            <pc:docMk/>
            <pc:sldMk cId="0" sldId="335"/>
            <ac:spMk id="258067" creationId="{00000000-0000-0000-0000-000000000000}"/>
          </ac:spMkLst>
        </pc:spChg>
        <pc:spChg chg="mod">
          <ac:chgData name="Ramzi Nari" userId="cad0834913d40523" providerId="LiveId" clId="{09CD3AA7-A160-4D8C-8A36-8F8D7C808633}" dt="2023-09-15T21:30:08.478" v="658" actId="20577"/>
          <ac:spMkLst>
            <pc:docMk/>
            <pc:sldMk cId="0" sldId="335"/>
            <ac:spMk id="258068" creationId="{00000000-0000-0000-0000-000000000000}"/>
          </ac:spMkLst>
        </pc:spChg>
        <pc:spChg chg="mod">
          <ac:chgData name="Ramzi Nari" userId="cad0834913d40523" providerId="LiveId" clId="{09CD3AA7-A160-4D8C-8A36-8F8D7C808633}" dt="2023-09-15T21:31:51.183" v="737" actId="20577"/>
          <ac:spMkLst>
            <pc:docMk/>
            <pc:sldMk cId="0" sldId="335"/>
            <ac:spMk id="258069" creationId="{00000000-0000-0000-0000-000000000000}"/>
          </ac:spMkLst>
        </pc:spChg>
        <pc:spChg chg="mod">
          <ac:chgData name="Ramzi Nari" userId="cad0834913d40523" providerId="LiveId" clId="{09CD3AA7-A160-4D8C-8A36-8F8D7C808633}" dt="2023-09-15T21:26:21.070" v="525" actId="20577"/>
          <ac:spMkLst>
            <pc:docMk/>
            <pc:sldMk cId="0" sldId="335"/>
            <ac:spMk id="258073" creationId="{00000000-0000-0000-0000-000000000000}"/>
          </ac:spMkLst>
        </pc:spChg>
        <pc:spChg chg="mod">
          <ac:chgData name="Ramzi Nari" userId="cad0834913d40523" providerId="LiveId" clId="{09CD3AA7-A160-4D8C-8A36-8F8D7C808633}" dt="2023-09-15T21:26:10.910" v="513" actId="20577"/>
          <ac:spMkLst>
            <pc:docMk/>
            <pc:sldMk cId="0" sldId="335"/>
            <ac:spMk id="258075" creationId="{00000000-0000-0000-0000-000000000000}"/>
          </ac:spMkLst>
        </pc:spChg>
        <pc:spChg chg="mod">
          <ac:chgData name="Ramzi Nari" userId="cad0834913d40523" providerId="LiveId" clId="{09CD3AA7-A160-4D8C-8A36-8F8D7C808633}" dt="2023-09-15T21:25:55.758" v="501" actId="20577"/>
          <ac:spMkLst>
            <pc:docMk/>
            <pc:sldMk cId="0" sldId="335"/>
            <ac:spMk id="270340" creationId="{00000000-0000-0000-0000-000000000000}"/>
          </ac:spMkLst>
        </pc:spChg>
      </pc:sldChg>
      <pc:sldChg chg="modSp mod">
        <pc:chgData name="Ramzi Nari" userId="cad0834913d40523" providerId="LiveId" clId="{09CD3AA7-A160-4D8C-8A36-8F8D7C808633}" dt="2023-09-16T21:20:15.442" v="2297" actId="122"/>
        <pc:sldMkLst>
          <pc:docMk/>
          <pc:sldMk cId="0" sldId="365"/>
        </pc:sldMkLst>
        <pc:spChg chg="mod">
          <ac:chgData name="Ramzi Nari" userId="cad0834913d40523" providerId="LiveId" clId="{09CD3AA7-A160-4D8C-8A36-8F8D7C808633}" dt="2023-09-16T21:16:24.676" v="2291" actId="20577"/>
          <ac:spMkLst>
            <pc:docMk/>
            <pc:sldMk cId="0" sldId="365"/>
            <ac:spMk id="225291" creationId="{00000000-0000-0000-0000-000000000000}"/>
          </ac:spMkLst>
        </pc:spChg>
        <pc:spChg chg="mod">
          <ac:chgData name="Ramzi Nari" userId="cad0834913d40523" providerId="LiveId" clId="{09CD3AA7-A160-4D8C-8A36-8F8D7C808633}" dt="2023-09-16T21:17:24.166" v="2293" actId="20577"/>
          <ac:spMkLst>
            <pc:docMk/>
            <pc:sldMk cId="0" sldId="365"/>
            <ac:spMk id="290823" creationId="{00000000-0000-0000-0000-000000000000}"/>
          </ac:spMkLst>
        </pc:spChg>
        <pc:spChg chg="mod">
          <ac:chgData name="Ramzi Nari" userId="cad0834913d40523" providerId="LiveId" clId="{09CD3AA7-A160-4D8C-8A36-8F8D7C808633}" dt="2023-09-16T21:20:15.442" v="2297" actId="122"/>
          <ac:spMkLst>
            <pc:docMk/>
            <pc:sldMk cId="0" sldId="365"/>
            <ac:spMk id="290824" creationId="{00000000-0000-0000-0000-000000000000}"/>
          </ac:spMkLst>
        </pc:spChg>
      </pc:sldChg>
      <pc:sldChg chg="modSp mod modAnim">
        <pc:chgData name="Ramzi Nari" userId="cad0834913d40523" providerId="LiveId" clId="{09CD3AA7-A160-4D8C-8A36-8F8D7C808633}" dt="2023-09-17T08:32:42.350" v="3293" actId="20577"/>
        <pc:sldMkLst>
          <pc:docMk/>
          <pc:sldMk cId="0" sldId="375"/>
        </pc:sldMkLst>
        <pc:spChg chg="mod">
          <ac:chgData name="Ramzi Nari" userId="cad0834913d40523" providerId="LiveId" clId="{09CD3AA7-A160-4D8C-8A36-8F8D7C808633}" dt="2023-09-17T08:32:42.350" v="3293" actId="20577"/>
          <ac:spMkLst>
            <pc:docMk/>
            <pc:sldMk cId="0" sldId="375"/>
            <ac:spMk id="261123" creationId="{00000000-0000-0000-0000-000000000000}"/>
          </ac:spMkLst>
        </pc:spChg>
        <pc:spChg chg="mod">
          <ac:chgData name="Ramzi Nari" userId="cad0834913d40523" providerId="LiveId" clId="{09CD3AA7-A160-4D8C-8A36-8F8D7C808633}" dt="2023-09-17T08:29:11.500" v="3236" actId="20577"/>
          <ac:spMkLst>
            <pc:docMk/>
            <pc:sldMk cId="0" sldId="375"/>
            <ac:spMk id="261129" creationId="{00000000-0000-0000-0000-000000000000}"/>
          </ac:spMkLst>
        </pc:spChg>
        <pc:spChg chg="mod">
          <ac:chgData name="Ramzi Nari" userId="cad0834913d40523" providerId="LiveId" clId="{09CD3AA7-A160-4D8C-8A36-8F8D7C808633}" dt="2023-09-17T08:08:01.369" v="3041" actId="2711"/>
          <ac:spMkLst>
            <pc:docMk/>
            <pc:sldMk cId="0" sldId="375"/>
            <ac:spMk id="326662" creationId="{00000000-0000-0000-0000-000000000000}"/>
          </ac:spMkLst>
        </pc:spChg>
      </pc:sldChg>
      <pc:sldChg chg="addSp delSp modSp mod modNotesTx">
        <pc:chgData name="Ramzi Nari" userId="cad0834913d40523" providerId="LiveId" clId="{09CD3AA7-A160-4D8C-8A36-8F8D7C808633}" dt="2023-09-15T19:44:21.324" v="169" actId="20577"/>
        <pc:sldMkLst>
          <pc:docMk/>
          <pc:sldMk cId="482548763" sldId="434"/>
        </pc:sldMkLst>
        <pc:spChg chg="mod">
          <ac:chgData name="Ramzi Nari" userId="cad0834913d40523" providerId="LiveId" clId="{09CD3AA7-A160-4D8C-8A36-8F8D7C808633}" dt="2023-09-15T19:44:21.324" v="169" actId="20577"/>
          <ac:spMkLst>
            <pc:docMk/>
            <pc:sldMk cId="482548763" sldId="434"/>
            <ac:spMk id="900098" creationId="{00000000-0000-0000-0000-000000000000}"/>
          </ac:spMkLst>
        </pc:spChg>
        <pc:picChg chg="add del">
          <ac:chgData name="Ramzi Nari" userId="cad0834913d40523" providerId="LiveId" clId="{09CD3AA7-A160-4D8C-8A36-8F8D7C808633}" dt="2023-09-15T19:41:42.704" v="139" actId="478"/>
          <ac:picMkLst>
            <pc:docMk/>
            <pc:sldMk cId="482548763" sldId="434"/>
            <ac:picMk id="3" creationId="{11770902-D393-274D-9324-BB0A6163A7BB}"/>
          </ac:picMkLst>
        </pc:picChg>
      </pc:sldChg>
      <pc:sldChg chg="modSp mod modAnim">
        <pc:chgData name="Ramzi Nari" userId="cad0834913d40523" providerId="LiveId" clId="{09CD3AA7-A160-4D8C-8A36-8F8D7C808633}" dt="2023-09-17T07:55:56.857" v="2990" actId="255"/>
        <pc:sldMkLst>
          <pc:docMk/>
          <pc:sldMk cId="0" sldId="465"/>
        </pc:sldMkLst>
        <pc:spChg chg="mod">
          <ac:chgData name="Ramzi Nari" userId="cad0834913d40523" providerId="LiveId" clId="{09CD3AA7-A160-4D8C-8A36-8F8D7C808633}" dt="2023-09-17T07:49:22.493" v="2832" actId="20577"/>
          <ac:spMkLst>
            <pc:docMk/>
            <pc:sldMk cId="0" sldId="465"/>
            <ac:spMk id="55300" creationId="{00000000-0000-0000-0000-000000000000}"/>
          </ac:spMkLst>
        </pc:spChg>
        <pc:spChg chg="mod">
          <ac:chgData name="Ramzi Nari" userId="cad0834913d40523" providerId="LiveId" clId="{09CD3AA7-A160-4D8C-8A36-8F8D7C808633}" dt="2023-09-17T07:55:56.857" v="2990" actId="255"/>
          <ac:spMkLst>
            <pc:docMk/>
            <pc:sldMk cId="0" sldId="465"/>
            <ac:spMk id="55301" creationId="{00000000-0000-0000-0000-000000000000}"/>
          </ac:spMkLst>
        </pc:spChg>
        <pc:spChg chg="mod">
          <ac:chgData name="Ramzi Nari" userId="cad0834913d40523" providerId="LiveId" clId="{09CD3AA7-A160-4D8C-8A36-8F8D7C808633}" dt="2023-09-17T07:49:43.556" v="2838" actId="20577"/>
          <ac:spMkLst>
            <pc:docMk/>
            <pc:sldMk cId="0" sldId="465"/>
            <ac:spMk id="55302" creationId="{00000000-0000-0000-0000-000000000000}"/>
          </ac:spMkLst>
        </pc:spChg>
        <pc:spChg chg="mod">
          <ac:chgData name="Ramzi Nari" userId="cad0834913d40523" providerId="LiveId" clId="{09CD3AA7-A160-4D8C-8A36-8F8D7C808633}" dt="2023-09-17T07:49:07.506" v="2816" actId="20577"/>
          <ac:spMkLst>
            <pc:docMk/>
            <pc:sldMk cId="0" sldId="465"/>
            <ac:spMk id="323592" creationId="{00000000-0000-0000-0000-000000000000}"/>
          </ac:spMkLst>
        </pc:spChg>
      </pc:sldChg>
      <pc:sldChg chg="modSp mod modNotesTx">
        <pc:chgData name="Ramzi Nari" userId="cad0834913d40523" providerId="LiveId" clId="{09CD3AA7-A160-4D8C-8A36-8F8D7C808633}" dt="2023-09-17T09:16:07.692" v="3639" actId="20577"/>
        <pc:sldMkLst>
          <pc:docMk/>
          <pc:sldMk cId="1304397400" sldId="498"/>
        </pc:sldMkLst>
        <pc:spChg chg="mod">
          <ac:chgData name="Ramzi Nari" userId="cad0834913d40523" providerId="LiveId" clId="{09CD3AA7-A160-4D8C-8A36-8F8D7C808633}" dt="2023-09-17T09:16:07.692" v="3639" actId="20577"/>
          <ac:spMkLst>
            <pc:docMk/>
            <pc:sldMk cId="1304397400" sldId="498"/>
            <ac:spMk id="2" creationId="{00000000-0000-0000-0000-000000000000}"/>
          </ac:spMkLst>
        </pc:spChg>
        <pc:spChg chg="mod">
          <ac:chgData name="Ramzi Nari" userId="cad0834913d40523" providerId="LiveId" clId="{09CD3AA7-A160-4D8C-8A36-8F8D7C808633}" dt="2023-09-17T09:15:32.917" v="3608" actId="20577"/>
          <ac:spMkLst>
            <pc:docMk/>
            <pc:sldMk cId="1304397400" sldId="498"/>
            <ac:spMk id="5" creationId="{00000000-0000-0000-0000-000000000000}"/>
          </ac:spMkLst>
        </pc:spChg>
        <pc:spChg chg="mod">
          <ac:chgData name="Ramzi Nari" userId="cad0834913d40523" providerId="LiveId" clId="{09CD3AA7-A160-4D8C-8A36-8F8D7C808633}" dt="2023-09-17T09:15:04.728" v="3600" actId="20577"/>
          <ac:spMkLst>
            <pc:docMk/>
            <pc:sldMk cId="1304397400" sldId="498"/>
            <ac:spMk id="6" creationId="{00000000-0000-0000-0000-000000000000}"/>
          </ac:spMkLst>
        </pc:spChg>
      </pc:sldChg>
      <pc:sldChg chg="modSp mod">
        <pc:chgData name="Ramzi Nari" userId="cad0834913d40523" providerId="LiveId" clId="{09CD3AA7-A160-4D8C-8A36-8F8D7C808633}" dt="2023-09-17T09:38:19.670" v="3884" actId="20577"/>
        <pc:sldMkLst>
          <pc:docMk/>
          <pc:sldMk cId="2052449410" sldId="500"/>
        </pc:sldMkLst>
        <pc:spChg chg="mod">
          <ac:chgData name="Ramzi Nari" userId="cad0834913d40523" providerId="LiveId" clId="{09CD3AA7-A160-4D8C-8A36-8F8D7C808633}" dt="2023-09-17T09:38:19.670" v="3884" actId="20577"/>
          <ac:spMkLst>
            <pc:docMk/>
            <pc:sldMk cId="2052449410" sldId="500"/>
            <ac:spMk id="2" creationId="{00000000-0000-0000-0000-000000000000}"/>
          </ac:spMkLst>
        </pc:spChg>
        <pc:spChg chg="mod">
          <ac:chgData name="Ramzi Nari" userId="cad0834913d40523" providerId="LiveId" clId="{09CD3AA7-A160-4D8C-8A36-8F8D7C808633}" dt="2023-09-17T09:36:48.622" v="3844" actId="20577"/>
          <ac:spMkLst>
            <pc:docMk/>
            <pc:sldMk cId="2052449410" sldId="500"/>
            <ac:spMk id="12" creationId="{00000000-0000-0000-0000-000000000000}"/>
          </ac:spMkLst>
        </pc:spChg>
      </pc:sldChg>
      <pc:sldChg chg="modSp mod">
        <pc:chgData name="Ramzi Nari" userId="cad0834913d40523" providerId="LiveId" clId="{09CD3AA7-A160-4D8C-8A36-8F8D7C808633}" dt="2023-09-17T09:41:54.240" v="3919" actId="20577"/>
        <pc:sldMkLst>
          <pc:docMk/>
          <pc:sldMk cId="1689736372" sldId="501"/>
        </pc:sldMkLst>
        <pc:spChg chg="mod">
          <ac:chgData name="Ramzi Nari" userId="cad0834913d40523" providerId="LiveId" clId="{09CD3AA7-A160-4D8C-8A36-8F8D7C808633}" dt="2023-09-17T09:39:28.938" v="3909" actId="20577"/>
          <ac:spMkLst>
            <pc:docMk/>
            <pc:sldMk cId="1689736372" sldId="501"/>
            <ac:spMk id="2" creationId="{00000000-0000-0000-0000-000000000000}"/>
          </ac:spMkLst>
        </pc:spChg>
        <pc:spChg chg="mod">
          <ac:chgData name="Ramzi Nari" userId="cad0834913d40523" providerId="LiveId" clId="{09CD3AA7-A160-4D8C-8A36-8F8D7C808633}" dt="2023-09-17T09:41:54.240" v="3919" actId="20577"/>
          <ac:spMkLst>
            <pc:docMk/>
            <pc:sldMk cId="1689736372" sldId="501"/>
            <ac:spMk id="12" creationId="{00000000-0000-0000-0000-000000000000}"/>
          </ac:spMkLst>
        </pc:spChg>
      </pc:sldChg>
      <pc:sldChg chg="modSp mod">
        <pc:chgData name="Ramzi Nari" userId="cad0834913d40523" providerId="LiveId" clId="{09CD3AA7-A160-4D8C-8A36-8F8D7C808633}" dt="2023-09-17T09:44:07.127" v="3949" actId="20577"/>
        <pc:sldMkLst>
          <pc:docMk/>
          <pc:sldMk cId="1133236949" sldId="502"/>
        </pc:sldMkLst>
        <pc:spChg chg="mod">
          <ac:chgData name="Ramzi Nari" userId="cad0834913d40523" providerId="LiveId" clId="{09CD3AA7-A160-4D8C-8A36-8F8D7C808633}" dt="2023-09-17T09:42:49.101" v="3944" actId="20577"/>
          <ac:spMkLst>
            <pc:docMk/>
            <pc:sldMk cId="1133236949" sldId="502"/>
            <ac:spMk id="2" creationId="{00000000-0000-0000-0000-000000000000}"/>
          </ac:spMkLst>
        </pc:spChg>
        <pc:spChg chg="mod">
          <ac:chgData name="Ramzi Nari" userId="cad0834913d40523" providerId="LiveId" clId="{09CD3AA7-A160-4D8C-8A36-8F8D7C808633}" dt="2023-09-17T09:44:07.127" v="3949" actId="20577"/>
          <ac:spMkLst>
            <pc:docMk/>
            <pc:sldMk cId="1133236949" sldId="502"/>
            <ac:spMk id="12" creationId="{00000000-0000-0000-0000-000000000000}"/>
          </ac:spMkLst>
        </pc:spChg>
      </pc:sldChg>
      <pc:sldChg chg="modSp mod modNotesTx">
        <pc:chgData name="Ramzi Nari" userId="cad0834913d40523" providerId="LiveId" clId="{09CD3AA7-A160-4D8C-8A36-8F8D7C808633}" dt="2023-09-16T13:35:50.183" v="1063"/>
        <pc:sldMkLst>
          <pc:docMk/>
          <pc:sldMk cId="1327095864" sldId="526"/>
        </pc:sldMkLst>
        <pc:spChg chg="mod">
          <ac:chgData name="Ramzi Nari" userId="cad0834913d40523" providerId="LiveId" clId="{09CD3AA7-A160-4D8C-8A36-8F8D7C808633}" dt="2023-09-16T13:27:23.296" v="1061" actId="20577"/>
          <ac:spMkLst>
            <pc:docMk/>
            <pc:sldMk cId="1327095864" sldId="526"/>
            <ac:spMk id="900098" creationId="{00000000-0000-0000-0000-000000000000}"/>
          </ac:spMkLst>
        </pc:spChg>
      </pc:sldChg>
      <pc:sldChg chg="modSp mod modNotesTx">
        <pc:chgData name="Ramzi Nari" userId="cad0834913d40523" providerId="LiveId" clId="{09CD3AA7-A160-4D8C-8A36-8F8D7C808633}" dt="2023-09-16T13:42:01.529" v="1135"/>
        <pc:sldMkLst>
          <pc:docMk/>
          <pc:sldMk cId="2280514718" sldId="531"/>
        </pc:sldMkLst>
        <pc:spChg chg="mod">
          <ac:chgData name="Ramzi Nari" userId="cad0834913d40523" providerId="LiveId" clId="{09CD3AA7-A160-4D8C-8A36-8F8D7C808633}" dt="2023-09-16T13:40:06.371" v="1133" actId="20577"/>
          <ac:spMkLst>
            <pc:docMk/>
            <pc:sldMk cId="2280514718" sldId="531"/>
            <ac:spMk id="900098" creationId="{00000000-0000-0000-0000-000000000000}"/>
          </ac:spMkLst>
        </pc:spChg>
      </pc:sldChg>
      <pc:sldChg chg="addSp delSp modSp mod modNotesTx">
        <pc:chgData name="Ramzi Nari" userId="cad0834913d40523" providerId="LiveId" clId="{09CD3AA7-A160-4D8C-8A36-8F8D7C808633}" dt="2023-09-16T20:50:58.605" v="2127" actId="20577"/>
        <pc:sldMkLst>
          <pc:docMk/>
          <pc:sldMk cId="2604538760" sldId="533"/>
        </pc:sldMkLst>
        <pc:spChg chg="mod">
          <ac:chgData name="Ramzi Nari" userId="cad0834913d40523" providerId="LiveId" clId="{09CD3AA7-A160-4D8C-8A36-8F8D7C808633}" dt="2023-09-16T20:50:58.605" v="2127" actId="20577"/>
          <ac:spMkLst>
            <pc:docMk/>
            <pc:sldMk cId="2604538760" sldId="533"/>
            <ac:spMk id="900098" creationId="{00000000-0000-0000-0000-000000000000}"/>
          </ac:spMkLst>
        </pc:spChg>
        <pc:picChg chg="add del">
          <ac:chgData name="Ramzi Nari" userId="cad0834913d40523" providerId="LiveId" clId="{09CD3AA7-A160-4D8C-8A36-8F8D7C808633}" dt="2023-09-16T17:25:27.212" v="1163" actId="22"/>
          <ac:picMkLst>
            <pc:docMk/>
            <pc:sldMk cId="2604538760" sldId="533"/>
            <ac:picMk id="3" creationId="{1A84A5C8-14FA-4E57-DF31-81C3C823E520}"/>
          </ac:picMkLst>
        </pc:picChg>
      </pc:sldChg>
      <pc:sldChg chg="modSp mod modNotesTx">
        <pc:chgData name="Ramzi Nari" userId="cad0834913d40523" providerId="LiveId" clId="{09CD3AA7-A160-4D8C-8A36-8F8D7C808633}" dt="2023-09-16T20:50:52.742" v="2126" actId="20577"/>
        <pc:sldMkLst>
          <pc:docMk/>
          <pc:sldMk cId="45038800" sldId="535"/>
        </pc:sldMkLst>
        <pc:spChg chg="mod">
          <ac:chgData name="Ramzi Nari" userId="cad0834913d40523" providerId="LiveId" clId="{09CD3AA7-A160-4D8C-8A36-8F8D7C808633}" dt="2023-09-16T20:50:52.742" v="2126" actId="20577"/>
          <ac:spMkLst>
            <pc:docMk/>
            <pc:sldMk cId="45038800" sldId="535"/>
            <ac:spMk id="900098" creationId="{00000000-0000-0000-0000-000000000000}"/>
          </ac:spMkLst>
        </pc:spChg>
      </pc:sldChg>
      <pc:sldChg chg="modSp mod modNotesTx">
        <pc:chgData name="Ramzi Nari" userId="cad0834913d40523" providerId="LiveId" clId="{09CD3AA7-A160-4D8C-8A36-8F8D7C808633}" dt="2023-09-16T20:50:46.833" v="2125" actId="20577"/>
        <pc:sldMkLst>
          <pc:docMk/>
          <pc:sldMk cId="794256486" sldId="537"/>
        </pc:sldMkLst>
        <pc:spChg chg="mod">
          <ac:chgData name="Ramzi Nari" userId="cad0834913d40523" providerId="LiveId" clId="{09CD3AA7-A160-4D8C-8A36-8F8D7C808633}" dt="2023-09-16T20:50:46.833" v="2125" actId="20577"/>
          <ac:spMkLst>
            <pc:docMk/>
            <pc:sldMk cId="794256486" sldId="537"/>
            <ac:spMk id="900098" creationId="{00000000-0000-0000-0000-000000000000}"/>
          </ac:spMkLst>
        </pc:spChg>
      </pc:sldChg>
      <pc:sldChg chg="modSp mod modNotesTx">
        <pc:chgData name="Ramzi Nari" userId="cad0834913d40523" providerId="LiveId" clId="{09CD3AA7-A160-4D8C-8A36-8F8D7C808633}" dt="2023-09-16T20:50:41.553" v="2124" actId="20577"/>
        <pc:sldMkLst>
          <pc:docMk/>
          <pc:sldMk cId="1054276386" sldId="540"/>
        </pc:sldMkLst>
        <pc:spChg chg="mod">
          <ac:chgData name="Ramzi Nari" userId="cad0834913d40523" providerId="LiveId" clId="{09CD3AA7-A160-4D8C-8A36-8F8D7C808633}" dt="2023-09-16T20:50:41.553" v="2124" actId="20577"/>
          <ac:spMkLst>
            <pc:docMk/>
            <pc:sldMk cId="1054276386" sldId="540"/>
            <ac:spMk id="900098" creationId="{00000000-0000-0000-0000-000000000000}"/>
          </ac:spMkLst>
        </pc:spChg>
      </pc:sldChg>
      <pc:sldChg chg="modSp mod modAnim">
        <pc:chgData name="Ramzi Nari" userId="cad0834913d40523" providerId="LiveId" clId="{09CD3AA7-A160-4D8C-8A36-8F8D7C808633}" dt="2023-09-16T19:26:05.155" v="1636" actId="20577"/>
        <pc:sldMkLst>
          <pc:docMk/>
          <pc:sldMk cId="762031782" sldId="541"/>
        </pc:sldMkLst>
        <pc:spChg chg="mod">
          <ac:chgData name="Ramzi Nari" userId="cad0834913d40523" providerId="LiveId" clId="{09CD3AA7-A160-4D8C-8A36-8F8D7C808633}" dt="2023-09-16T19:26:05.155" v="1636" actId="20577"/>
          <ac:spMkLst>
            <pc:docMk/>
            <pc:sldMk cId="762031782" sldId="541"/>
            <ac:spMk id="5" creationId="{00000000-0000-0000-0000-000000000000}"/>
          </ac:spMkLst>
        </pc:spChg>
        <pc:spChg chg="mod">
          <ac:chgData name="Ramzi Nari" userId="cad0834913d40523" providerId="LiveId" clId="{09CD3AA7-A160-4D8C-8A36-8F8D7C808633}" dt="2023-09-16T19:14:45.992" v="1340" actId="20577"/>
          <ac:spMkLst>
            <pc:docMk/>
            <pc:sldMk cId="762031782" sldId="541"/>
            <ac:spMk id="900098" creationId="{00000000-0000-0000-0000-000000000000}"/>
          </ac:spMkLst>
        </pc:spChg>
      </pc:sldChg>
      <pc:sldChg chg="modSp mod">
        <pc:chgData name="Ramzi Nari" userId="cad0834913d40523" providerId="LiveId" clId="{09CD3AA7-A160-4D8C-8A36-8F8D7C808633}" dt="2023-09-16T19:29:03.676" v="1640" actId="122"/>
        <pc:sldMkLst>
          <pc:docMk/>
          <pc:sldMk cId="4268085908" sldId="544"/>
        </pc:sldMkLst>
        <pc:spChg chg="mod">
          <ac:chgData name="Ramzi Nari" userId="cad0834913d40523" providerId="LiveId" clId="{09CD3AA7-A160-4D8C-8A36-8F8D7C808633}" dt="2023-09-16T19:29:03.676" v="1640" actId="122"/>
          <ac:spMkLst>
            <pc:docMk/>
            <pc:sldMk cId="4268085908" sldId="544"/>
            <ac:spMk id="900098" creationId="{00000000-0000-0000-0000-000000000000}"/>
          </ac:spMkLst>
        </pc:spChg>
      </pc:sldChg>
      <pc:sldChg chg="modSp mod">
        <pc:chgData name="Ramzi Nari" userId="cad0834913d40523" providerId="LiveId" clId="{09CD3AA7-A160-4D8C-8A36-8F8D7C808633}" dt="2023-09-16T20:50:33.986" v="2123" actId="20577"/>
        <pc:sldMkLst>
          <pc:docMk/>
          <pc:sldMk cId="1202535849" sldId="545"/>
        </pc:sldMkLst>
        <pc:spChg chg="mod">
          <ac:chgData name="Ramzi Nari" userId="cad0834913d40523" providerId="LiveId" clId="{09CD3AA7-A160-4D8C-8A36-8F8D7C808633}" dt="2023-09-16T20:50:33.986" v="2123" actId="20577"/>
          <ac:spMkLst>
            <pc:docMk/>
            <pc:sldMk cId="1202535849" sldId="545"/>
            <ac:spMk id="900098" creationId="{00000000-0000-0000-0000-000000000000}"/>
          </ac:spMkLst>
        </pc:spChg>
      </pc:sldChg>
      <pc:sldChg chg="modSp mod">
        <pc:chgData name="Ramzi Nari" userId="cad0834913d40523" providerId="LiveId" clId="{09CD3AA7-A160-4D8C-8A36-8F8D7C808633}" dt="2023-09-16T20:50:26.116" v="2122" actId="20577"/>
        <pc:sldMkLst>
          <pc:docMk/>
          <pc:sldMk cId="1651089020" sldId="546"/>
        </pc:sldMkLst>
        <pc:spChg chg="mod">
          <ac:chgData name="Ramzi Nari" userId="cad0834913d40523" providerId="LiveId" clId="{09CD3AA7-A160-4D8C-8A36-8F8D7C808633}" dt="2023-09-16T20:50:26.116" v="2122" actId="20577"/>
          <ac:spMkLst>
            <pc:docMk/>
            <pc:sldMk cId="1651089020" sldId="546"/>
            <ac:spMk id="900098" creationId="{00000000-0000-0000-0000-000000000000}"/>
          </ac:spMkLst>
        </pc:spChg>
      </pc:sldChg>
      <pc:sldChg chg="modSp mod">
        <pc:chgData name="Ramzi Nari" userId="cad0834913d40523" providerId="LiveId" clId="{09CD3AA7-A160-4D8C-8A36-8F8D7C808633}" dt="2023-09-16T20:50:18.171" v="2121" actId="20577"/>
        <pc:sldMkLst>
          <pc:docMk/>
          <pc:sldMk cId="3988339208" sldId="547"/>
        </pc:sldMkLst>
        <pc:spChg chg="mod">
          <ac:chgData name="Ramzi Nari" userId="cad0834913d40523" providerId="LiveId" clId="{09CD3AA7-A160-4D8C-8A36-8F8D7C808633}" dt="2023-09-16T20:50:18.171" v="2121" actId="20577"/>
          <ac:spMkLst>
            <pc:docMk/>
            <pc:sldMk cId="3988339208" sldId="547"/>
            <ac:spMk id="900098" creationId="{00000000-0000-0000-0000-000000000000}"/>
          </ac:spMkLst>
        </pc:spChg>
      </pc:sldChg>
      <pc:sldChg chg="modSp mod modAnim modNotesTx">
        <pc:chgData name="Ramzi Nari" userId="cad0834913d40523" providerId="LiveId" clId="{09CD3AA7-A160-4D8C-8A36-8F8D7C808633}" dt="2023-09-16T20:14:17.433" v="1982" actId="20577"/>
        <pc:sldMkLst>
          <pc:docMk/>
          <pc:sldMk cId="898682561" sldId="548"/>
        </pc:sldMkLst>
        <pc:spChg chg="mod">
          <ac:chgData name="Ramzi Nari" userId="cad0834913d40523" providerId="LiveId" clId="{09CD3AA7-A160-4D8C-8A36-8F8D7C808633}" dt="2023-09-16T19:57:03.259" v="1819" actId="20577"/>
          <ac:spMkLst>
            <pc:docMk/>
            <pc:sldMk cId="898682561" sldId="548"/>
            <ac:spMk id="73731" creationId="{00000000-0000-0000-0000-000000000000}"/>
          </ac:spMkLst>
        </pc:spChg>
        <pc:spChg chg="mod">
          <ac:chgData name="Ramzi Nari" userId="cad0834913d40523" providerId="LiveId" clId="{09CD3AA7-A160-4D8C-8A36-8F8D7C808633}" dt="2023-09-16T20:02:03.636" v="1908" actId="20577"/>
          <ac:spMkLst>
            <pc:docMk/>
            <pc:sldMk cId="898682561" sldId="548"/>
            <ac:spMk id="73733" creationId="{00000000-0000-0000-0000-000000000000}"/>
          </ac:spMkLst>
        </pc:spChg>
        <pc:spChg chg="mod">
          <ac:chgData name="Ramzi Nari" userId="cad0834913d40523" providerId="LiveId" clId="{09CD3AA7-A160-4D8C-8A36-8F8D7C808633}" dt="2023-09-16T20:12:52.212" v="1968" actId="20577"/>
          <ac:spMkLst>
            <pc:docMk/>
            <pc:sldMk cId="898682561" sldId="548"/>
            <ac:spMk id="73734" creationId="{00000000-0000-0000-0000-000000000000}"/>
          </ac:spMkLst>
        </pc:spChg>
        <pc:spChg chg="mod">
          <ac:chgData name="Ramzi Nari" userId="cad0834913d40523" providerId="LiveId" clId="{09CD3AA7-A160-4D8C-8A36-8F8D7C808633}" dt="2023-09-16T20:01:47.966" v="1901" actId="20577"/>
          <ac:spMkLst>
            <pc:docMk/>
            <pc:sldMk cId="898682561" sldId="548"/>
            <ac:spMk id="73735" creationId="{00000000-0000-0000-0000-000000000000}"/>
          </ac:spMkLst>
        </pc:spChg>
        <pc:spChg chg="mod">
          <ac:chgData name="Ramzi Nari" userId="cad0834913d40523" providerId="LiveId" clId="{09CD3AA7-A160-4D8C-8A36-8F8D7C808633}" dt="2023-09-16T20:01:41.344" v="1896" actId="20577"/>
          <ac:spMkLst>
            <pc:docMk/>
            <pc:sldMk cId="898682561" sldId="548"/>
            <ac:spMk id="73736" creationId="{00000000-0000-0000-0000-000000000000}"/>
          </ac:spMkLst>
        </pc:spChg>
        <pc:spChg chg="mod">
          <ac:chgData name="Ramzi Nari" userId="cad0834913d40523" providerId="LiveId" clId="{09CD3AA7-A160-4D8C-8A36-8F8D7C808633}" dt="2023-09-16T20:01:31.757" v="1890" actId="20577"/>
          <ac:spMkLst>
            <pc:docMk/>
            <pc:sldMk cId="898682561" sldId="548"/>
            <ac:spMk id="73737" creationId="{00000000-0000-0000-0000-000000000000}"/>
          </ac:spMkLst>
        </pc:spChg>
        <pc:spChg chg="mod">
          <ac:chgData name="Ramzi Nari" userId="cad0834913d40523" providerId="LiveId" clId="{09CD3AA7-A160-4D8C-8A36-8F8D7C808633}" dt="2023-09-16T20:00:59.958" v="1875" actId="20577"/>
          <ac:spMkLst>
            <pc:docMk/>
            <pc:sldMk cId="898682561" sldId="548"/>
            <ac:spMk id="73738" creationId="{00000000-0000-0000-0000-000000000000}"/>
          </ac:spMkLst>
        </pc:spChg>
        <pc:spChg chg="mod">
          <ac:chgData name="Ramzi Nari" userId="cad0834913d40523" providerId="LiveId" clId="{09CD3AA7-A160-4D8C-8A36-8F8D7C808633}" dt="2023-09-16T20:02:38.506" v="1955" actId="20577"/>
          <ac:spMkLst>
            <pc:docMk/>
            <pc:sldMk cId="898682561" sldId="548"/>
            <ac:spMk id="73739" creationId="{00000000-0000-0000-0000-000000000000}"/>
          </ac:spMkLst>
        </pc:spChg>
        <pc:spChg chg="mod">
          <ac:chgData name="Ramzi Nari" userId="cad0834913d40523" providerId="LiveId" clId="{09CD3AA7-A160-4D8C-8A36-8F8D7C808633}" dt="2023-09-16T20:14:17.433" v="1982" actId="20577"/>
          <ac:spMkLst>
            <pc:docMk/>
            <pc:sldMk cId="898682561" sldId="548"/>
            <ac:spMk id="73740" creationId="{00000000-0000-0000-0000-000000000000}"/>
          </ac:spMkLst>
        </pc:spChg>
        <pc:spChg chg="mod">
          <ac:chgData name="Ramzi Nari" userId="cad0834913d40523" providerId="LiveId" clId="{09CD3AA7-A160-4D8C-8A36-8F8D7C808633}" dt="2023-09-16T20:00:26.436" v="1868" actId="20577"/>
          <ac:spMkLst>
            <pc:docMk/>
            <pc:sldMk cId="898682561" sldId="548"/>
            <ac:spMk id="73743" creationId="{00000000-0000-0000-0000-000000000000}"/>
          </ac:spMkLst>
        </pc:spChg>
        <pc:spChg chg="mod">
          <ac:chgData name="Ramzi Nari" userId="cad0834913d40523" providerId="LiveId" clId="{09CD3AA7-A160-4D8C-8A36-8F8D7C808633}" dt="2023-09-16T19:37:11.480" v="1758" actId="20577"/>
          <ac:spMkLst>
            <pc:docMk/>
            <pc:sldMk cId="898682561" sldId="548"/>
            <ac:spMk id="283663" creationId="{00000000-0000-0000-0000-000000000000}"/>
          </ac:spMkLst>
        </pc:spChg>
      </pc:sldChg>
      <pc:sldChg chg="modSp mod">
        <pc:chgData name="Ramzi Nari" userId="cad0834913d40523" providerId="LiveId" clId="{09CD3AA7-A160-4D8C-8A36-8F8D7C808633}" dt="2023-09-16T20:23:38.875" v="1998" actId="20577"/>
        <pc:sldMkLst>
          <pc:docMk/>
          <pc:sldMk cId="2464452224" sldId="549"/>
        </pc:sldMkLst>
        <pc:spChg chg="mod">
          <ac:chgData name="Ramzi Nari" userId="cad0834913d40523" providerId="LiveId" clId="{09CD3AA7-A160-4D8C-8A36-8F8D7C808633}" dt="2023-09-16T20:23:38.875" v="1998" actId="20577"/>
          <ac:spMkLst>
            <pc:docMk/>
            <pc:sldMk cId="2464452224" sldId="549"/>
            <ac:spMk id="900098" creationId="{00000000-0000-0000-0000-000000000000}"/>
          </ac:spMkLst>
        </pc:spChg>
      </pc:sldChg>
      <pc:sldChg chg="modSp mod modNotesTx">
        <pc:chgData name="Ramzi Nari" userId="cad0834913d40523" providerId="LiveId" clId="{09CD3AA7-A160-4D8C-8A36-8F8D7C808633}" dt="2023-09-16T20:50:12.591" v="2120" actId="20577"/>
        <pc:sldMkLst>
          <pc:docMk/>
          <pc:sldMk cId="1674485864" sldId="550"/>
        </pc:sldMkLst>
        <pc:spChg chg="mod">
          <ac:chgData name="Ramzi Nari" userId="cad0834913d40523" providerId="LiveId" clId="{09CD3AA7-A160-4D8C-8A36-8F8D7C808633}" dt="2023-09-16T20:50:12.591" v="2120" actId="20577"/>
          <ac:spMkLst>
            <pc:docMk/>
            <pc:sldMk cId="1674485864" sldId="550"/>
            <ac:spMk id="900098" creationId="{00000000-0000-0000-0000-000000000000}"/>
          </ac:spMkLst>
        </pc:spChg>
      </pc:sldChg>
      <pc:sldChg chg="modSp mod modNotesTx">
        <pc:chgData name="Ramzi Nari" userId="cad0834913d40523" providerId="LiveId" clId="{09CD3AA7-A160-4D8C-8A36-8F8D7C808633}" dt="2023-09-16T20:50:06.537" v="2119" actId="20577"/>
        <pc:sldMkLst>
          <pc:docMk/>
          <pc:sldMk cId="2589554458" sldId="551"/>
        </pc:sldMkLst>
        <pc:spChg chg="mod">
          <ac:chgData name="Ramzi Nari" userId="cad0834913d40523" providerId="LiveId" clId="{09CD3AA7-A160-4D8C-8A36-8F8D7C808633}" dt="2023-09-16T20:50:06.537" v="2119" actId="20577"/>
          <ac:spMkLst>
            <pc:docMk/>
            <pc:sldMk cId="2589554458" sldId="551"/>
            <ac:spMk id="900098" creationId="{00000000-0000-0000-0000-000000000000}"/>
          </ac:spMkLst>
        </pc:spChg>
      </pc:sldChg>
      <pc:sldChg chg="modSp mod">
        <pc:chgData name="Ramzi Nari" userId="cad0834913d40523" providerId="LiveId" clId="{09CD3AA7-A160-4D8C-8A36-8F8D7C808633}" dt="2023-09-16T20:45:53.578" v="2072" actId="20577"/>
        <pc:sldMkLst>
          <pc:docMk/>
          <pc:sldMk cId="3875954000" sldId="554"/>
        </pc:sldMkLst>
        <pc:spChg chg="mod">
          <ac:chgData name="Ramzi Nari" userId="cad0834913d40523" providerId="LiveId" clId="{09CD3AA7-A160-4D8C-8A36-8F8D7C808633}" dt="2023-09-16T20:45:53.578" v="2072" actId="20577"/>
          <ac:spMkLst>
            <pc:docMk/>
            <pc:sldMk cId="3875954000" sldId="554"/>
            <ac:spMk id="900098" creationId="{00000000-0000-0000-0000-000000000000}"/>
          </ac:spMkLst>
        </pc:spChg>
      </pc:sldChg>
      <pc:sldChg chg="modSp mod modNotesTx">
        <pc:chgData name="Ramzi Nari" userId="cad0834913d40523" providerId="LiveId" clId="{09CD3AA7-A160-4D8C-8A36-8F8D7C808633}" dt="2023-09-16T21:00:12.856" v="2129"/>
        <pc:sldMkLst>
          <pc:docMk/>
          <pc:sldMk cId="2145824823" sldId="555"/>
        </pc:sldMkLst>
        <pc:spChg chg="mod">
          <ac:chgData name="Ramzi Nari" userId="cad0834913d40523" providerId="LiveId" clId="{09CD3AA7-A160-4D8C-8A36-8F8D7C808633}" dt="2023-09-16T20:50:00.587" v="2118" actId="20577"/>
          <ac:spMkLst>
            <pc:docMk/>
            <pc:sldMk cId="2145824823" sldId="555"/>
            <ac:spMk id="900098" creationId="{00000000-0000-0000-0000-000000000000}"/>
          </ac:spMkLst>
        </pc:spChg>
      </pc:sldChg>
      <pc:sldChg chg="modSp mod modNotesTx">
        <pc:chgData name="Ramzi Nari" userId="cad0834913d40523" providerId="LiveId" clId="{09CD3AA7-A160-4D8C-8A36-8F8D7C808633}" dt="2023-09-16T21:09:52.118" v="2172" actId="20577"/>
        <pc:sldMkLst>
          <pc:docMk/>
          <pc:sldMk cId="3671036574" sldId="556"/>
        </pc:sldMkLst>
        <pc:spChg chg="mod">
          <ac:chgData name="Ramzi Nari" userId="cad0834913d40523" providerId="LiveId" clId="{09CD3AA7-A160-4D8C-8A36-8F8D7C808633}" dt="2023-09-16T21:09:52.118" v="2172" actId="20577"/>
          <ac:spMkLst>
            <pc:docMk/>
            <pc:sldMk cId="3671036574" sldId="556"/>
            <ac:spMk id="900098" creationId="{00000000-0000-0000-0000-000000000000}"/>
          </ac:spMkLst>
        </pc:spChg>
      </pc:sldChg>
      <pc:sldChg chg="modSp mod modNotesTx">
        <pc:chgData name="Ramzi Nari" userId="cad0834913d40523" providerId="LiveId" clId="{09CD3AA7-A160-4D8C-8A36-8F8D7C808633}" dt="2023-09-16T21:15:39.312" v="2285" actId="20577"/>
        <pc:sldMkLst>
          <pc:docMk/>
          <pc:sldMk cId="2488959620" sldId="558"/>
        </pc:sldMkLst>
        <pc:spChg chg="mod">
          <ac:chgData name="Ramzi Nari" userId="cad0834913d40523" providerId="LiveId" clId="{09CD3AA7-A160-4D8C-8A36-8F8D7C808633}" dt="2023-09-16T21:15:39.312" v="2285" actId="20577"/>
          <ac:spMkLst>
            <pc:docMk/>
            <pc:sldMk cId="2488959620" sldId="558"/>
            <ac:spMk id="3" creationId="{00000000-0000-0000-0000-000000000000}"/>
          </ac:spMkLst>
        </pc:spChg>
        <pc:spChg chg="mod">
          <ac:chgData name="Ramzi Nari" userId="cad0834913d40523" providerId="LiveId" clId="{09CD3AA7-A160-4D8C-8A36-8F8D7C808633}" dt="2023-09-16T21:11:26.078" v="2229" actId="20577"/>
          <ac:spMkLst>
            <pc:docMk/>
            <pc:sldMk cId="2488959620" sldId="558"/>
            <ac:spMk id="900098" creationId="{00000000-0000-0000-0000-000000000000}"/>
          </ac:spMkLst>
        </pc:spChg>
      </pc:sldChg>
      <pc:sldChg chg="modSp mod">
        <pc:chgData name="Ramzi Nari" userId="cad0834913d40523" providerId="LiveId" clId="{09CD3AA7-A160-4D8C-8A36-8F8D7C808633}" dt="2023-09-17T08:07:22.907" v="3039" actId="207"/>
        <pc:sldMkLst>
          <pc:docMk/>
          <pc:sldMk cId="3680042464" sldId="562"/>
        </pc:sldMkLst>
        <pc:spChg chg="mod">
          <ac:chgData name="Ramzi Nari" userId="cad0834913d40523" providerId="LiveId" clId="{09CD3AA7-A160-4D8C-8A36-8F8D7C808633}" dt="2023-09-17T08:07:22.907" v="3039" actId="207"/>
          <ac:spMkLst>
            <pc:docMk/>
            <pc:sldMk cId="3680042464" sldId="562"/>
            <ac:spMk id="900098" creationId="{00000000-0000-0000-0000-000000000000}"/>
          </ac:spMkLst>
        </pc:spChg>
      </pc:sldChg>
      <pc:sldChg chg="modSp mod modAnim">
        <pc:chgData name="Ramzi Nari" userId="cad0834913d40523" providerId="LiveId" clId="{09CD3AA7-A160-4D8C-8A36-8F8D7C808633}" dt="2023-09-17T08:54:27.903" v="3435" actId="2711"/>
        <pc:sldMkLst>
          <pc:docMk/>
          <pc:sldMk cId="765537749" sldId="565"/>
        </pc:sldMkLst>
        <pc:spChg chg="mod">
          <ac:chgData name="Ramzi Nari" userId="cad0834913d40523" providerId="LiveId" clId="{09CD3AA7-A160-4D8C-8A36-8F8D7C808633}" dt="2023-09-17T08:54:27.903" v="3435" actId="2711"/>
          <ac:spMkLst>
            <pc:docMk/>
            <pc:sldMk cId="765537749" sldId="565"/>
            <ac:spMk id="16" creationId="{00000000-0000-0000-0000-000000000000}"/>
          </ac:spMkLst>
        </pc:spChg>
        <pc:spChg chg="mod">
          <ac:chgData name="Ramzi Nari" userId="cad0834913d40523" providerId="LiveId" clId="{09CD3AA7-A160-4D8C-8A36-8F8D7C808633}" dt="2023-09-17T08:42:52.883" v="3409" actId="20577"/>
          <ac:spMkLst>
            <pc:docMk/>
            <pc:sldMk cId="765537749" sldId="565"/>
            <ac:spMk id="17" creationId="{00000000-0000-0000-0000-000000000000}"/>
          </ac:spMkLst>
        </pc:spChg>
        <pc:spChg chg="mod">
          <ac:chgData name="Ramzi Nari" userId="cad0834913d40523" providerId="LiveId" clId="{09CD3AA7-A160-4D8C-8A36-8F8D7C808633}" dt="2023-09-17T08:44:46.395" v="3417" actId="20577"/>
          <ac:spMkLst>
            <pc:docMk/>
            <pc:sldMk cId="765537749" sldId="565"/>
            <ac:spMk id="279559" creationId="{00000000-0000-0000-0000-000000000000}"/>
          </ac:spMkLst>
        </pc:spChg>
      </pc:sldChg>
      <pc:sldChg chg="modSp mod">
        <pc:chgData name="Ramzi Nari" userId="cad0834913d40523" providerId="LiveId" clId="{09CD3AA7-A160-4D8C-8A36-8F8D7C808633}" dt="2023-09-17T09:00:05.298" v="3513" actId="207"/>
        <pc:sldMkLst>
          <pc:docMk/>
          <pc:sldMk cId="2540717666" sldId="566"/>
        </pc:sldMkLst>
        <pc:spChg chg="mod">
          <ac:chgData name="Ramzi Nari" userId="cad0834913d40523" providerId="LiveId" clId="{09CD3AA7-A160-4D8C-8A36-8F8D7C808633}" dt="2023-09-17T09:00:05.298" v="3513" actId="207"/>
          <ac:spMkLst>
            <pc:docMk/>
            <pc:sldMk cId="2540717666" sldId="566"/>
            <ac:spMk id="16" creationId="{00000000-0000-0000-0000-000000000000}"/>
          </ac:spMkLst>
        </pc:spChg>
        <pc:spChg chg="mod">
          <ac:chgData name="Ramzi Nari" userId="cad0834913d40523" providerId="LiveId" clId="{09CD3AA7-A160-4D8C-8A36-8F8D7C808633}" dt="2023-09-17T08:57:00.964" v="3503" actId="20577"/>
          <ac:spMkLst>
            <pc:docMk/>
            <pc:sldMk cId="2540717666" sldId="566"/>
            <ac:spMk id="17" creationId="{00000000-0000-0000-0000-000000000000}"/>
          </ac:spMkLst>
        </pc:spChg>
        <pc:spChg chg="mod">
          <ac:chgData name="Ramzi Nari" userId="cad0834913d40523" providerId="LiveId" clId="{09CD3AA7-A160-4D8C-8A36-8F8D7C808633}" dt="2023-09-17T08:55:16.099" v="3471" actId="20577"/>
          <ac:spMkLst>
            <pc:docMk/>
            <pc:sldMk cId="2540717666" sldId="566"/>
            <ac:spMk id="279559" creationId="{00000000-0000-0000-0000-000000000000}"/>
          </ac:spMkLst>
        </pc:spChg>
        <pc:spChg chg="mod">
          <ac:chgData name="Ramzi Nari" userId="cad0834913d40523" providerId="LiveId" clId="{09CD3AA7-A160-4D8C-8A36-8F8D7C808633}" dt="2023-09-17T08:55:37.946" v="3496" actId="20577"/>
          <ac:spMkLst>
            <pc:docMk/>
            <pc:sldMk cId="2540717666" sldId="566"/>
            <ac:spMk id="279560" creationId="{00000000-0000-0000-0000-000000000000}"/>
          </ac:spMkLst>
        </pc:spChg>
      </pc:sldChg>
      <pc:sldChg chg="modSp mod modAnim">
        <pc:chgData name="Ramzi Nari" userId="cad0834913d40523" providerId="LiveId" clId="{09CD3AA7-A160-4D8C-8A36-8F8D7C808633}" dt="2023-09-17T09:09:38.858" v="3580" actId="207"/>
        <pc:sldMkLst>
          <pc:docMk/>
          <pc:sldMk cId="2089866073" sldId="567"/>
        </pc:sldMkLst>
        <pc:spChg chg="mod">
          <ac:chgData name="Ramzi Nari" userId="cad0834913d40523" providerId="LiveId" clId="{09CD3AA7-A160-4D8C-8A36-8F8D7C808633}" dt="2023-09-17T09:09:38.858" v="3580" actId="207"/>
          <ac:spMkLst>
            <pc:docMk/>
            <pc:sldMk cId="2089866073" sldId="567"/>
            <ac:spMk id="16" creationId="{00000000-0000-0000-0000-000000000000}"/>
          </ac:spMkLst>
        </pc:spChg>
        <pc:spChg chg="mod">
          <ac:chgData name="Ramzi Nari" userId="cad0834913d40523" providerId="LiveId" clId="{09CD3AA7-A160-4D8C-8A36-8F8D7C808633}" dt="2023-09-17T09:06:27.600" v="3533" actId="20577"/>
          <ac:spMkLst>
            <pc:docMk/>
            <pc:sldMk cId="2089866073" sldId="567"/>
            <ac:spMk id="17" creationId="{00000000-0000-0000-0000-000000000000}"/>
          </ac:spMkLst>
        </pc:spChg>
        <pc:spChg chg="mod">
          <ac:chgData name="Ramzi Nari" userId="cad0834913d40523" providerId="LiveId" clId="{09CD3AA7-A160-4D8C-8A36-8F8D7C808633}" dt="2023-09-17T09:06:58.452" v="3571" actId="20577"/>
          <ac:spMkLst>
            <pc:docMk/>
            <pc:sldMk cId="2089866073" sldId="567"/>
            <ac:spMk id="279559" creationId="{00000000-0000-0000-0000-000000000000}"/>
          </ac:spMkLst>
        </pc:spChg>
        <pc:spChg chg="mod">
          <ac:chgData name="Ramzi Nari" userId="cad0834913d40523" providerId="LiveId" clId="{09CD3AA7-A160-4D8C-8A36-8F8D7C808633}" dt="2023-09-17T09:06:19.723" v="3526" actId="20577"/>
          <ac:spMkLst>
            <pc:docMk/>
            <pc:sldMk cId="2089866073" sldId="567"/>
            <ac:spMk id="279560" creationId="{00000000-0000-0000-0000-000000000000}"/>
          </ac:spMkLst>
        </pc:spChg>
      </pc:sldChg>
      <pc:sldChg chg="modSp mod">
        <pc:chgData name="Ramzi Nari" userId="cad0834913d40523" providerId="LiveId" clId="{09CD3AA7-A160-4D8C-8A36-8F8D7C808633}" dt="2023-09-15T19:27:05.259" v="74" actId="20577"/>
        <pc:sldMkLst>
          <pc:docMk/>
          <pc:sldMk cId="3084287006" sldId="1179"/>
        </pc:sldMkLst>
        <pc:spChg chg="mod">
          <ac:chgData name="Ramzi Nari" userId="cad0834913d40523" providerId="LiveId" clId="{09CD3AA7-A160-4D8C-8A36-8F8D7C808633}" dt="2023-09-15T19:27:05.259" v="74" actId="20577"/>
          <ac:spMkLst>
            <pc:docMk/>
            <pc:sldMk cId="3084287006" sldId="1179"/>
            <ac:spMk id="8" creationId="{00000000-0000-0000-0000-000000000000}"/>
          </ac:spMkLst>
        </pc:spChg>
        <pc:spChg chg="mod">
          <ac:chgData name="Ramzi Nari" userId="cad0834913d40523" providerId="LiveId" clId="{09CD3AA7-A160-4D8C-8A36-8F8D7C808633}" dt="2023-09-15T19:26:48.428" v="52" actId="20577"/>
          <ac:spMkLst>
            <pc:docMk/>
            <pc:sldMk cId="3084287006" sldId="1179"/>
            <ac:spMk id="900098" creationId="{00000000-0000-0000-0000-000000000000}"/>
          </ac:spMkLst>
        </pc:spChg>
        <pc:picChg chg="mod">
          <ac:chgData name="Ramzi Nari" userId="cad0834913d40523" providerId="LiveId" clId="{09CD3AA7-A160-4D8C-8A36-8F8D7C808633}" dt="2023-09-15T19:26:39.822" v="45" actId="1076"/>
          <ac:picMkLst>
            <pc:docMk/>
            <pc:sldMk cId="3084287006" sldId="1179"/>
            <ac:picMk id="428034" creationId="{F90E2268-B893-4842-A9AD-FF1E8C283A56}"/>
          </ac:picMkLst>
        </pc:picChg>
      </pc:sldChg>
      <pc:sldChg chg="modSp mod modNotesTx">
        <pc:chgData name="Ramzi Nari" userId="cad0834913d40523" providerId="LiveId" clId="{09CD3AA7-A160-4D8C-8A36-8F8D7C808633}" dt="2023-09-15T19:39:11.798" v="137"/>
        <pc:sldMkLst>
          <pc:docMk/>
          <pc:sldMk cId="2605732290" sldId="1195"/>
        </pc:sldMkLst>
        <pc:spChg chg="mod">
          <ac:chgData name="Ramzi Nari" userId="cad0834913d40523" providerId="LiveId" clId="{09CD3AA7-A160-4D8C-8A36-8F8D7C808633}" dt="2023-09-15T19:35:34.252" v="135" actId="20577"/>
          <ac:spMkLst>
            <pc:docMk/>
            <pc:sldMk cId="2605732290" sldId="1195"/>
            <ac:spMk id="900098" creationId="{00000000-0000-0000-0000-000000000000}"/>
          </ac:spMkLst>
        </pc:spChg>
      </pc:sldChg>
      <pc:sldChg chg="modSp mod">
        <pc:chgData name="Ramzi Nari" userId="cad0834913d40523" providerId="LiveId" clId="{09CD3AA7-A160-4D8C-8A36-8F8D7C808633}" dt="2023-09-15T19:29:18.332" v="123" actId="20577"/>
        <pc:sldMkLst>
          <pc:docMk/>
          <pc:sldMk cId="773780726" sldId="1196"/>
        </pc:sldMkLst>
        <pc:spChg chg="mod">
          <ac:chgData name="Ramzi Nari" userId="cad0834913d40523" providerId="LiveId" clId="{09CD3AA7-A160-4D8C-8A36-8F8D7C808633}" dt="2023-09-15T19:29:18.332" v="123" actId="20577"/>
          <ac:spMkLst>
            <pc:docMk/>
            <pc:sldMk cId="773780726" sldId="1196"/>
            <ac:spMk id="900098" creationId="{00000000-0000-0000-0000-000000000000}"/>
          </ac:spMkLst>
        </pc:spChg>
      </pc:sldChg>
      <pc:sldChg chg="delSp modSp mod">
        <pc:chgData name="Ramzi Nari" userId="cad0834913d40523" providerId="LiveId" clId="{09CD3AA7-A160-4D8C-8A36-8F8D7C808633}" dt="2023-09-15T19:34:10.746" v="130" actId="255"/>
        <pc:sldMkLst>
          <pc:docMk/>
          <pc:sldMk cId="3211235721" sldId="1197"/>
        </pc:sldMkLst>
        <pc:spChg chg="mod">
          <ac:chgData name="Ramzi Nari" userId="cad0834913d40523" providerId="LiveId" clId="{09CD3AA7-A160-4D8C-8A36-8F8D7C808633}" dt="2023-09-15T19:34:10.746" v="130" actId="255"/>
          <ac:spMkLst>
            <pc:docMk/>
            <pc:sldMk cId="3211235721" sldId="1197"/>
            <ac:spMk id="900098" creationId="{00000000-0000-0000-0000-000000000000}"/>
          </ac:spMkLst>
        </pc:spChg>
        <pc:picChg chg="del">
          <ac:chgData name="Ramzi Nari" userId="cad0834913d40523" providerId="LiveId" clId="{09CD3AA7-A160-4D8C-8A36-8F8D7C808633}" dt="2023-09-15T19:32:03.164" v="124" actId="478"/>
          <ac:picMkLst>
            <pc:docMk/>
            <pc:sldMk cId="3211235721" sldId="1197"/>
            <ac:picMk id="411652" creationId="{2A5C9D5C-3A95-FF45-8987-6E23E5BF9A0F}"/>
          </ac:picMkLst>
        </pc:picChg>
      </pc:sldChg>
      <pc:sldChg chg="modSp mod modNotesTx">
        <pc:chgData name="Ramzi Nari" userId="cad0834913d40523" providerId="LiveId" clId="{09CD3AA7-A160-4D8C-8A36-8F8D7C808633}" dt="2023-09-15T21:20:28.435" v="405" actId="20577"/>
        <pc:sldMkLst>
          <pc:docMk/>
          <pc:sldMk cId="135752486" sldId="1200"/>
        </pc:sldMkLst>
        <pc:spChg chg="mod">
          <ac:chgData name="Ramzi Nari" userId="cad0834913d40523" providerId="LiveId" clId="{09CD3AA7-A160-4D8C-8A36-8F8D7C808633}" dt="2023-09-15T20:51:53.325" v="347" actId="20577"/>
          <ac:spMkLst>
            <pc:docMk/>
            <pc:sldMk cId="135752486" sldId="1200"/>
            <ac:spMk id="4" creationId="{16021B34-A539-2B4C-BA70-968F7C5915AE}"/>
          </ac:spMkLst>
        </pc:spChg>
        <pc:spChg chg="mod">
          <ac:chgData name="Ramzi Nari" userId="cad0834913d40523" providerId="LiveId" clId="{09CD3AA7-A160-4D8C-8A36-8F8D7C808633}" dt="2023-09-15T20:51:36.478" v="334" actId="20577"/>
          <ac:spMkLst>
            <pc:docMk/>
            <pc:sldMk cId="135752486" sldId="1200"/>
            <ac:spMk id="900098" creationId="{00000000-0000-0000-0000-000000000000}"/>
          </ac:spMkLst>
        </pc:spChg>
      </pc:sldChg>
      <pc:sldChg chg="modSp mod modNotesTx">
        <pc:chgData name="Ramzi Nari" userId="cad0834913d40523" providerId="LiveId" clId="{09CD3AA7-A160-4D8C-8A36-8F8D7C808633}" dt="2023-09-16T13:25:26.938" v="1055"/>
        <pc:sldMkLst>
          <pc:docMk/>
          <pc:sldMk cId="1856361302" sldId="1201"/>
        </pc:sldMkLst>
        <pc:spChg chg="mod">
          <ac:chgData name="Ramzi Nari" userId="cad0834913d40523" providerId="LiveId" clId="{09CD3AA7-A160-4D8C-8A36-8F8D7C808633}" dt="2023-09-16T13:22:58.884" v="1053"/>
          <ac:spMkLst>
            <pc:docMk/>
            <pc:sldMk cId="1856361302" sldId="1201"/>
            <ac:spMk id="4" creationId="{3DEEA6BC-6850-1749-99BF-F25C180B7E82}"/>
          </ac:spMkLst>
        </pc:spChg>
        <pc:spChg chg="mod">
          <ac:chgData name="Ramzi Nari" userId="cad0834913d40523" providerId="LiveId" clId="{09CD3AA7-A160-4D8C-8A36-8F8D7C808633}" dt="2023-09-16T13:19:53.392" v="1049" actId="20577"/>
          <ac:spMkLst>
            <pc:docMk/>
            <pc:sldMk cId="1856361302" sldId="1201"/>
            <ac:spMk id="900098" creationId="{00000000-0000-0000-0000-000000000000}"/>
          </ac:spMkLst>
        </pc:spChg>
      </pc:sldChg>
      <pc:sldChg chg="modSp mod modNotesTx">
        <pc:chgData name="Ramzi Nari" userId="cad0834913d40523" providerId="LiveId" clId="{09CD3AA7-A160-4D8C-8A36-8F8D7C808633}" dt="2023-09-15T20:36:26.098" v="317" actId="20577"/>
        <pc:sldMkLst>
          <pc:docMk/>
          <pc:sldMk cId="1467892101" sldId="1203"/>
        </pc:sldMkLst>
        <pc:spChg chg="mod">
          <ac:chgData name="Ramzi Nari" userId="cad0834913d40523" providerId="LiveId" clId="{09CD3AA7-A160-4D8C-8A36-8F8D7C808633}" dt="2023-09-15T19:59:11.565" v="276" actId="20577"/>
          <ac:spMkLst>
            <pc:docMk/>
            <pc:sldMk cId="1467892101" sldId="1203"/>
            <ac:spMk id="4" creationId="{8DA1BDE8-484A-1F49-8B1C-D1DA3F521A6A}"/>
          </ac:spMkLst>
        </pc:spChg>
        <pc:spChg chg="mod">
          <ac:chgData name="Ramzi Nari" userId="cad0834913d40523" providerId="LiveId" clId="{09CD3AA7-A160-4D8C-8A36-8F8D7C808633}" dt="2023-09-15T19:58:43.780" v="257" actId="20577"/>
          <ac:spMkLst>
            <pc:docMk/>
            <pc:sldMk cId="1467892101" sldId="1203"/>
            <ac:spMk id="900098" creationId="{00000000-0000-0000-0000-000000000000}"/>
          </ac:spMkLst>
        </pc:spChg>
      </pc:sldChg>
      <pc:sldChg chg="modSp mod modNotesTx">
        <pc:chgData name="Ramzi Nari" userId="cad0834913d40523" providerId="LiveId" clId="{09CD3AA7-A160-4D8C-8A36-8F8D7C808633}" dt="2023-09-15T19:58:03.125" v="240" actId="20577"/>
        <pc:sldMkLst>
          <pc:docMk/>
          <pc:sldMk cId="4012568760" sldId="1204"/>
        </pc:sldMkLst>
        <pc:spChg chg="mod">
          <ac:chgData name="Ramzi Nari" userId="cad0834913d40523" providerId="LiveId" clId="{09CD3AA7-A160-4D8C-8A36-8F8D7C808633}" dt="2023-09-15T19:46:25.037" v="210" actId="20577"/>
          <ac:spMkLst>
            <pc:docMk/>
            <pc:sldMk cId="4012568760" sldId="1204"/>
            <ac:spMk id="3" creationId="{CAB1024B-EBA5-3748-B4F2-E8A54054EAC5}"/>
          </ac:spMkLst>
        </pc:spChg>
        <pc:spChg chg="mod">
          <ac:chgData name="Ramzi Nari" userId="cad0834913d40523" providerId="LiveId" clId="{09CD3AA7-A160-4D8C-8A36-8F8D7C808633}" dt="2023-09-15T19:45:33.020" v="186" actId="20577"/>
          <ac:spMkLst>
            <pc:docMk/>
            <pc:sldMk cId="4012568760" sldId="1204"/>
            <ac:spMk id="900098" creationId="{00000000-0000-0000-0000-000000000000}"/>
          </ac:spMkLst>
        </pc:spChg>
      </pc:sldChg>
      <pc:sldChg chg="modSp mod">
        <pc:chgData name="Ramzi Nari" userId="cad0834913d40523" providerId="LiveId" clId="{09CD3AA7-A160-4D8C-8A36-8F8D7C808633}" dt="2023-09-17T07:47:51.974" v="2811" actId="113"/>
        <pc:sldMkLst>
          <pc:docMk/>
          <pc:sldMk cId="508560452" sldId="1236"/>
        </pc:sldMkLst>
        <pc:spChg chg="mod">
          <ac:chgData name="Ramzi Nari" userId="cad0834913d40523" providerId="LiveId" clId="{09CD3AA7-A160-4D8C-8A36-8F8D7C808633}" dt="2023-09-17T07:47:29.064" v="2810" actId="20577"/>
          <ac:spMkLst>
            <pc:docMk/>
            <pc:sldMk cId="508560452" sldId="1236"/>
            <ac:spMk id="10" creationId="{00000000-0000-0000-0000-000000000000}"/>
          </ac:spMkLst>
        </pc:spChg>
        <pc:spChg chg="mod">
          <ac:chgData name="Ramzi Nari" userId="cad0834913d40523" providerId="LiveId" clId="{09CD3AA7-A160-4D8C-8A36-8F8D7C808633}" dt="2023-09-17T07:47:51.974" v="2811" actId="113"/>
          <ac:spMkLst>
            <pc:docMk/>
            <pc:sldMk cId="508560452" sldId="1236"/>
            <ac:spMk id="262151" creationId="{00000000-0000-0000-0000-000000000000}"/>
          </ac:spMkLst>
        </pc:spChg>
      </pc:sldChg>
      <pc:sldChg chg="modSp mod">
        <pc:chgData name="Ramzi Nari" userId="cad0834913d40523" providerId="LiveId" clId="{09CD3AA7-A160-4D8C-8A36-8F8D7C808633}" dt="2023-09-17T09:49:48.746" v="4103" actId="20577"/>
        <pc:sldMkLst>
          <pc:docMk/>
          <pc:sldMk cId="2764723632" sldId="1237"/>
        </pc:sldMkLst>
        <pc:spChg chg="mod">
          <ac:chgData name="Ramzi Nari" userId="cad0834913d40523" providerId="LiveId" clId="{09CD3AA7-A160-4D8C-8A36-8F8D7C808633}" dt="2023-09-17T09:49:48.746" v="4103" actId="20577"/>
          <ac:spMkLst>
            <pc:docMk/>
            <pc:sldMk cId="2764723632" sldId="1237"/>
            <ac:spMk id="31754" creationId="{00000000-0000-0000-0000-000000000000}"/>
          </ac:spMkLst>
        </pc:spChg>
        <pc:spChg chg="mod">
          <ac:chgData name="Ramzi Nari" userId="cad0834913d40523" providerId="LiveId" clId="{09CD3AA7-A160-4D8C-8A36-8F8D7C808633}" dt="2023-09-17T09:49:08.366" v="4070" actId="20577"/>
          <ac:spMkLst>
            <pc:docMk/>
            <pc:sldMk cId="2764723632" sldId="1237"/>
            <ac:spMk id="31755" creationId="{00000000-0000-0000-0000-000000000000}"/>
          </ac:spMkLst>
        </pc:spChg>
        <pc:spChg chg="mod">
          <ac:chgData name="Ramzi Nari" userId="cad0834913d40523" providerId="LiveId" clId="{09CD3AA7-A160-4D8C-8A36-8F8D7C808633}" dt="2023-09-17T09:49:31.994" v="4100" actId="20577"/>
          <ac:spMkLst>
            <pc:docMk/>
            <pc:sldMk cId="2764723632" sldId="1237"/>
            <ac:spMk id="31756" creationId="{00000000-0000-0000-0000-000000000000}"/>
          </ac:spMkLst>
        </pc:spChg>
        <pc:spChg chg="mod">
          <ac:chgData name="Ramzi Nari" userId="cad0834913d40523" providerId="LiveId" clId="{09CD3AA7-A160-4D8C-8A36-8F8D7C808633}" dt="2023-09-17T09:44:44.104" v="3953" actId="20577"/>
          <ac:spMkLst>
            <pc:docMk/>
            <pc:sldMk cId="2764723632" sldId="1237"/>
            <ac:spMk id="442373" creationId="{00000000-0000-0000-0000-000000000000}"/>
          </ac:spMkLst>
        </pc:spChg>
        <pc:spChg chg="mod">
          <ac:chgData name="Ramzi Nari" userId="cad0834913d40523" providerId="LiveId" clId="{09CD3AA7-A160-4D8C-8A36-8F8D7C808633}" dt="2023-09-17T09:45:50.347" v="3966" actId="20577"/>
          <ac:spMkLst>
            <pc:docMk/>
            <pc:sldMk cId="2764723632" sldId="1237"/>
            <ac:spMk id="442374" creationId="{00000000-0000-0000-0000-000000000000}"/>
          </ac:spMkLst>
        </pc:spChg>
        <pc:spChg chg="mod">
          <ac:chgData name="Ramzi Nari" userId="cad0834913d40523" providerId="LiveId" clId="{09CD3AA7-A160-4D8C-8A36-8F8D7C808633}" dt="2023-09-17T09:46:30.349" v="3997" actId="20577"/>
          <ac:spMkLst>
            <pc:docMk/>
            <pc:sldMk cId="2764723632" sldId="1237"/>
            <ac:spMk id="442378" creationId="{00000000-0000-0000-0000-000000000000}"/>
          </ac:spMkLst>
        </pc:spChg>
        <pc:spChg chg="mod">
          <ac:chgData name="Ramzi Nari" userId="cad0834913d40523" providerId="LiveId" clId="{09CD3AA7-A160-4D8C-8A36-8F8D7C808633}" dt="2023-09-17T09:44:59.104" v="3959" actId="20577"/>
          <ac:spMkLst>
            <pc:docMk/>
            <pc:sldMk cId="2764723632" sldId="1237"/>
            <ac:spMk id="442379" creationId="{00000000-0000-0000-0000-000000000000}"/>
          </ac:spMkLst>
        </pc:spChg>
      </pc:sldChg>
      <pc:sldChg chg="modSp mod modNotesTx">
        <pc:chgData name="Ramzi Nari" userId="cad0834913d40523" providerId="LiveId" clId="{09CD3AA7-A160-4D8C-8A36-8F8D7C808633}" dt="2023-09-15T21:23:37.176" v="444"/>
        <pc:sldMkLst>
          <pc:docMk/>
          <pc:sldMk cId="1003777644" sldId="1238"/>
        </pc:sldMkLst>
        <pc:spChg chg="mod">
          <ac:chgData name="Ramzi Nari" userId="cad0834913d40523" providerId="LiveId" clId="{09CD3AA7-A160-4D8C-8A36-8F8D7C808633}" dt="2023-09-15T21:21:45.405" v="442" actId="14100"/>
          <ac:spMkLst>
            <pc:docMk/>
            <pc:sldMk cId="1003777644" sldId="1238"/>
            <ac:spMk id="438274" creationId="{00000000-0000-0000-0000-000000000000}"/>
          </ac:spMkLst>
        </pc:spChg>
      </pc:sldChg>
      <pc:sldChg chg="modSp mod">
        <pc:chgData name="Ramzi Nari" userId="cad0834913d40523" providerId="LiveId" clId="{09CD3AA7-A160-4D8C-8A36-8F8D7C808633}" dt="2023-09-15T19:27:36.219" v="90" actId="20577"/>
        <pc:sldMkLst>
          <pc:docMk/>
          <pc:sldMk cId="3435389850" sldId="1240"/>
        </pc:sldMkLst>
        <pc:spChg chg="mod">
          <ac:chgData name="Ramzi Nari" userId="cad0834913d40523" providerId="LiveId" clId="{09CD3AA7-A160-4D8C-8A36-8F8D7C808633}" dt="2023-09-15T19:27:36.219" v="90" actId="20577"/>
          <ac:spMkLst>
            <pc:docMk/>
            <pc:sldMk cId="3435389850" sldId="1240"/>
            <ac:spMk id="900098" creationId="{00000000-0000-0000-0000-000000000000}"/>
          </ac:spMkLst>
        </pc:spChg>
      </pc:sldChg>
      <pc:sldChg chg="modSp mod">
        <pc:chgData name="Ramzi Nari" userId="cad0834913d40523" providerId="LiveId" clId="{09CD3AA7-A160-4D8C-8A36-8F8D7C808633}" dt="2023-09-17T09:51:01.448" v="4133" actId="20577"/>
        <pc:sldMkLst>
          <pc:docMk/>
          <pc:sldMk cId="3585618146" sldId="1241"/>
        </pc:sldMkLst>
        <pc:spChg chg="mod">
          <ac:chgData name="Ramzi Nari" userId="cad0834913d40523" providerId="LiveId" clId="{09CD3AA7-A160-4D8C-8A36-8F8D7C808633}" dt="2023-09-17T09:50:42.417" v="4109" actId="20577"/>
          <ac:spMkLst>
            <pc:docMk/>
            <pc:sldMk cId="3585618146" sldId="1241"/>
            <ac:spMk id="5" creationId="{2ADC71E0-93BF-AE46-A316-453A7652FFCB}"/>
          </ac:spMkLst>
        </pc:spChg>
        <pc:spChg chg="mod">
          <ac:chgData name="Ramzi Nari" userId="cad0834913d40523" providerId="LiveId" clId="{09CD3AA7-A160-4D8C-8A36-8F8D7C808633}" dt="2023-09-17T09:51:01.448" v="4133" actId="20577"/>
          <ac:spMkLst>
            <pc:docMk/>
            <pc:sldMk cId="3585618146" sldId="1241"/>
            <ac:spMk id="900098" creationId="{00000000-0000-0000-0000-000000000000}"/>
          </ac:spMkLst>
        </pc:spChg>
      </pc:sldChg>
      <pc:sldChg chg="modSp mod modNotesTx">
        <pc:chgData name="Ramzi Nari" userId="cad0834913d40523" providerId="LiveId" clId="{09CD3AA7-A160-4D8C-8A36-8F8D7C808633}" dt="2023-09-15T22:13:47.137" v="757"/>
        <pc:sldMkLst>
          <pc:docMk/>
          <pc:sldMk cId="3119157508" sldId="1249"/>
        </pc:sldMkLst>
        <pc:spChg chg="mod">
          <ac:chgData name="Ramzi Nari" userId="cad0834913d40523" providerId="LiveId" clId="{09CD3AA7-A160-4D8C-8A36-8F8D7C808633}" dt="2023-09-15T21:50:39.839" v="755" actId="20577"/>
          <ac:spMkLst>
            <pc:docMk/>
            <pc:sldMk cId="3119157508" sldId="1249"/>
            <ac:spMk id="900098" creationId="{00000000-0000-0000-0000-000000000000}"/>
          </ac:spMkLst>
        </pc:spChg>
      </pc:sldChg>
      <pc:sldChg chg="modSp mod modNotesTx">
        <pc:chgData name="Ramzi Nari" userId="cad0834913d40523" providerId="LiveId" clId="{09CD3AA7-A160-4D8C-8A36-8F8D7C808633}" dt="2023-09-15T22:16:02.139" v="778"/>
        <pc:sldMkLst>
          <pc:docMk/>
          <pc:sldMk cId="328741733" sldId="1250"/>
        </pc:sldMkLst>
        <pc:spChg chg="mod">
          <ac:chgData name="Ramzi Nari" userId="cad0834913d40523" providerId="LiveId" clId="{09CD3AA7-A160-4D8C-8A36-8F8D7C808633}" dt="2023-09-15T22:14:21.199" v="776" actId="20577"/>
          <ac:spMkLst>
            <pc:docMk/>
            <pc:sldMk cId="328741733" sldId="1250"/>
            <ac:spMk id="900098" creationId="{00000000-0000-0000-0000-000000000000}"/>
          </ac:spMkLst>
        </pc:spChg>
      </pc:sldChg>
      <pc:sldChg chg="modSp mod modNotesTx">
        <pc:chgData name="Ramzi Nari" userId="cad0834913d40523" providerId="LiveId" clId="{09CD3AA7-A160-4D8C-8A36-8F8D7C808633}" dt="2023-09-15T22:52:30.438" v="804" actId="6549"/>
        <pc:sldMkLst>
          <pc:docMk/>
          <pc:sldMk cId="2777574841" sldId="1251"/>
        </pc:sldMkLst>
        <pc:spChg chg="mod">
          <ac:chgData name="Ramzi Nari" userId="cad0834913d40523" providerId="LiveId" clId="{09CD3AA7-A160-4D8C-8A36-8F8D7C808633}" dt="2023-09-15T22:52:30.438" v="804" actId="6549"/>
          <ac:spMkLst>
            <pc:docMk/>
            <pc:sldMk cId="2777574841" sldId="1251"/>
            <ac:spMk id="4" creationId="{98BE91CF-7B3A-BA4B-939D-CEFFA4B48C4B}"/>
          </ac:spMkLst>
        </pc:spChg>
      </pc:sldChg>
      <pc:sldChg chg="modSp mod modNotesTx">
        <pc:chgData name="Ramzi Nari" userId="cad0834913d40523" providerId="LiveId" clId="{09CD3AA7-A160-4D8C-8A36-8F8D7C808633}" dt="2023-09-15T23:21:29.508" v="882" actId="20577"/>
        <pc:sldMkLst>
          <pc:docMk/>
          <pc:sldMk cId="3726534535" sldId="1252"/>
        </pc:sldMkLst>
        <pc:spChg chg="mod">
          <ac:chgData name="Ramzi Nari" userId="cad0834913d40523" providerId="LiveId" clId="{09CD3AA7-A160-4D8C-8A36-8F8D7C808633}" dt="2023-09-15T23:21:29.508" v="882" actId="20577"/>
          <ac:spMkLst>
            <pc:docMk/>
            <pc:sldMk cId="3726534535" sldId="1252"/>
            <ac:spMk id="4" creationId="{FA9AF619-623F-834C-87C3-EE2FE7272520}"/>
          </ac:spMkLst>
        </pc:spChg>
      </pc:sldChg>
      <pc:sldChg chg="modSp mod modNotesTx">
        <pc:chgData name="Ramzi Nari" userId="cad0834913d40523" providerId="LiveId" clId="{09CD3AA7-A160-4D8C-8A36-8F8D7C808633}" dt="2023-09-16T09:41:49.172" v="918"/>
        <pc:sldMkLst>
          <pc:docMk/>
          <pc:sldMk cId="3191986708" sldId="1253"/>
        </pc:sldMkLst>
        <pc:spChg chg="mod">
          <ac:chgData name="Ramzi Nari" userId="cad0834913d40523" providerId="LiveId" clId="{09CD3AA7-A160-4D8C-8A36-8F8D7C808633}" dt="2023-09-16T09:40:09.538" v="916" actId="20577"/>
          <ac:spMkLst>
            <pc:docMk/>
            <pc:sldMk cId="3191986708" sldId="1253"/>
            <ac:spMk id="900098" creationId="{00000000-0000-0000-0000-000000000000}"/>
          </ac:spMkLst>
        </pc:spChg>
      </pc:sldChg>
      <pc:sldChg chg="modSp mod modNotesTx">
        <pc:chgData name="Ramzi Nari" userId="cad0834913d40523" providerId="LiveId" clId="{09CD3AA7-A160-4D8C-8A36-8F8D7C808633}" dt="2023-09-16T19:01:43.834" v="1278" actId="20577"/>
        <pc:sldMkLst>
          <pc:docMk/>
          <pc:sldMk cId="3341333985" sldId="1254"/>
        </pc:sldMkLst>
        <pc:spChg chg="mod">
          <ac:chgData name="Ramzi Nari" userId="cad0834913d40523" providerId="LiveId" clId="{09CD3AA7-A160-4D8C-8A36-8F8D7C808633}" dt="2023-09-16T13:18:12.469" v="1003" actId="20577"/>
          <ac:spMkLst>
            <pc:docMk/>
            <pc:sldMk cId="3341333985" sldId="1254"/>
            <ac:spMk id="4" creationId="{2F9CBB3A-2106-7C42-B98A-5B1FA5988358}"/>
          </ac:spMkLst>
        </pc:spChg>
        <pc:spChg chg="mod">
          <ac:chgData name="Ramzi Nari" userId="cad0834913d40523" providerId="LiveId" clId="{09CD3AA7-A160-4D8C-8A36-8F8D7C808633}" dt="2023-09-16T09:42:20.954" v="937" actId="20577"/>
          <ac:spMkLst>
            <pc:docMk/>
            <pc:sldMk cId="3341333985" sldId="1254"/>
            <ac:spMk id="900098" creationId="{00000000-0000-0000-0000-000000000000}"/>
          </ac:spMkLst>
        </pc:spChg>
      </pc:sldChg>
      <pc:sldChg chg="modSp mod">
        <pc:chgData name="Ramzi Nari" userId="cad0834913d40523" providerId="LiveId" clId="{09CD3AA7-A160-4D8C-8A36-8F8D7C808633}" dt="2023-09-16T21:25:39.127" v="2499" actId="20577"/>
        <pc:sldMkLst>
          <pc:docMk/>
          <pc:sldMk cId="420440945" sldId="1255"/>
        </pc:sldMkLst>
        <pc:spChg chg="mod">
          <ac:chgData name="Ramzi Nari" userId="cad0834913d40523" providerId="LiveId" clId="{09CD3AA7-A160-4D8C-8A36-8F8D7C808633}" dt="2023-09-16T21:20:49.079" v="2309" actId="20577"/>
          <ac:spMkLst>
            <pc:docMk/>
            <pc:sldMk cId="420440945" sldId="1255"/>
            <ac:spMk id="239618" creationId="{00000000-0000-0000-0000-000000000000}"/>
          </ac:spMkLst>
        </pc:spChg>
        <pc:spChg chg="mod">
          <ac:chgData name="Ramzi Nari" userId="cad0834913d40523" providerId="LiveId" clId="{09CD3AA7-A160-4D8C-8A36-8F8D7C808633}" dt="2023-09-16T21:25:39.127" v="2499" actId="20577"/>
          <ac:spMkLst>
            <pc:docMk/>
            <pc:sldMk cId="420440945" sldId="1255"/>
            <ac:spMk id="239619" creationId="{00000000-0000-0000-0000-000000000000}"/>
          </ac:spMkLst>
        </pc:spChg>
      </pc:sldChg>
      <pc:sldChg chg="modSp mod modNotesTx">
        <pc:chgData name="Ramzi Nari" userId="cad0834913d40523" providerId="LiveId" clId="{09CD3AA7-A160-4D8C-8A36-8F8D7C808633}" dt="2023-09-18T22:07:06.693" v="4135"/>
        <pc:sldMkLst>
          <pc:docMk/>
          <pc:sldMk cId="3995274142" sldId="1259"/>
        </pc:sldMkLst>
        <pc:spChg chg="mod">
          <ac:chgData name="Ramzi Nari" userId="cad0834913d40523" providerId="LiveId" clId="{09CD3AA7-A160-4D8C-8A36-8F8D7C808633}" dt="2023-09-16T21:35:26.207" v="2513" actId="20577"/>
          <ac:spMkLst>
            <pc:docMk/>
            <pc:sldMk cId="3995274142" sldId="1259"/>
            <ac:spMk id="900098" creationId="{00000000-0000-0000-0000-000000000000}"/>
          </ac:spMkLst>
        </pc:spChg>
      </pc:sldChg>
      <pc:sldChg chg="modSp mod">
        <pc:chgData name="Ramzi Nari" userId="cad0834913d40523" providerId="LiveId" clId="{09CD3AA7-A160-4D8C-8A36-8F8D7C808633}" dt="2023-09-16T22:18:27.045" v="2573" actId="20577"/>
        <pc:sldMkLst>
          <pc:docMk/>
          <pc:sldMk cId="3559299478" sldId="1260"/>
        </pc:sldMkLst>
        <pc:spChg chg="mod">
          <ac:chgData name="Ramzi Nari" userId="cad0834913d40523" providerId="LiveId" clId="{09CD3AA7-A160-4D8C-8A36-8F8D7C808633}" dt="2023-09-16T22:18:27.045" v="2573" actId="20577"/>
          <ac:spMkLst>
            <pc:docMk/>
            <pc:sldMk cId="3559299478" sldId="1260"/>
            <ac:spMk id="4" creationId="{2F37A879-4D19-1747-8A11-8826DD9B333F}"/>
          </ac:spMkLst>
        </pc:spChg>
        <pc:spChg chg="mod">
          <ac:chgData name="Ramzi Nari" userId="cad0834913d40523" providerId="LiveId" clId="{09CD3AA7-A160-4D8C-8A36-8F8D7C808633}" dt="2023-09-16T22:11:25.211" v="2547" actId="20577"/>
          <ac:spMkLst>
            <pc:docMk/>
            <pc:sldMk cId="3559299478" sldId="1260"/>
            <ac:spMk id="900098" creationId="{00000000-0000-0000-0000-000000000000}"/>
          </ac:spMkLst>
        </pc:spChg>
      </pc:sldChg>
      <pc:sldChg chg="addSp delSp modSp mod modNotesTx">
        <pc:chgData name="Ramzi Nari" userId="cad0834913d40523" providerId="LiveId" clId="{09CD3AA7-A160-4D8C-8A36-8F8D7C808633}" dt="2023-09-17T07:35:46.090" v="2725" actId="20577"/>
        <pc:sldMkLst>
          <pc:docMk/>
          <pc:sldMk cId="3972629494" sldId="1261"/>
        </pc:sldMkLst>
        <pc:spChg chg="add del mod">
          <ac:chgData name="Ramzi Nari" userId="cad0834913d40523" providerId="LiveId" clId="{09CD3AA7-A160-4D8C-8A36-8F8D7C808633}" dt="2023-09-17T07:25:49.895" v="2696" actId="255"/>
          <ac:spMkLst>
            <pc:docMk/>
            <pc:sldMk cId="3972629494" sldId="1261"/>
            <ac:spMk id="2" creationId="{D83931BF-9ADC-FE4F-87DD-6CFE58AAB4AF}"/>
          </ac:spMkLst>
        </pc:spChg>
        <pc:spChg chg="mod">
          <ac:chgData name="Ramzi Nari" userId="cad0834913d40523" providerId="LiveId" clId="{09CD3AA7-A160-4D8C-8A36-8F8D7C808633}" dt="2023-09-17T07:25:21.141" v="2672" actId="2711"/>
          <ac:spMkLst>
            <pc:docMk/>
            <pc:sldMk cId="3972629494" sldId="1261"/>
            <ac:spMk id="4" creationId="{07B74715-B6A8-0C46-9434-F9BB3BFBA623}"/>
          </ac:spMkLst>
        </pc:spChg>
        <pc:spChg chg="add del mod">
          <ac:chgData name="Ramzi Nari" userId="cad0834913d40523" providerId="LiveId" clId="{09CD3AA7-A160-4D8C-8A36-8F8D7C808633}" dt="2023-09-17T07:35:46.090" v="2725" actId="20577"/>
          <ac:spMkLst>
            <pc:docMk/>
            <pc:sldMk cId="3972629494" sldId="1261"/>
            <ac:spMk id="5" creationId="{8B7F4304-A4FA-194C-8624-8AE94C98E248}"/>
          </ac:spMkLst>
        </pc:spChg>
      </pc:sldChg>
      <pc:sldChg chg="modSp mod modNotesTx">
        <pc:chgData name="Ramzi Nari" userId="cad0834913d40523" providerId="LiveId" clId="{09CD3AA7-A160-4D8C-8A36-8F8D7C808633}" dt="2023-09-16T22:37:53.412" v="2608" actId="20577"/>
        <pc:sldMkLst>
          <pc:docMk/>
          <pc:sldMk cId="1709063321" sldId="1262"/>
        </pc:sldMkLst>
        <pc:spChg chg="mod">
          <ac:chgData name="Ramzi Nari" userId="cad0834913d40523" providerId="LiveId" clId="{09CD3AA7-A160-4D8C-8A36-8F8D7C808633}" dt="2023-09-16T22:32:36.625" v="2599" actId="122"/>
          <ac:spMkLst>
            <pc:docMk/>
            <pc:sldMk cId="1709063321" sldId="1262"/>
            <ac:spMk id="4" creationId="{B1AA2FAB-40FF-C743-83FE-FF77DBF1CF34}"/>
          </ac:spMkLst>
        </pc:spChg>
        <pc:spChg chg="mod">
          <ac:chgData name="Ramzi Nari" userId="cad0834913d40523" providerId="LiveId" clId="{09CD3AA7-A160-4D8C-8A36-8F8D7C808633}" dt="2023-09-16T22:37:53.412" v="2608" actId="20577"/>
          <ac:spMkLst>
            <pc:docMk/>
            <pc:sldMk cId="1709063321" sldId="1262"/>
            <ac:spMk id="5" creationId="{1E408EF7-68D5-844D-B0B5-96D22D112BFB}"/>
          </ac:spMkLst>
        </pc:spChg>
        <pc:spChg chg="mod">
          <ac:chgData name="Ramzi Nari" userId="cad0834913d40523" providerId="LiveId" clId="{09CD3AA7-A160-4D8C-8A36-8F8D7C808633}" dt="2023-09-16T22:24:02.804" v="2590" actId="20577"/>
          <ac:spMkLst>
            <pc:docMk/>
            <pc:sldMk cId="1709063321" sldId="1262"/>
            <ac:spMk id="900098" creationId="{00000000-0000-0000-0000-000000000000}"/>
          </ac:spMkLst>
        </pc:spChg>
      </pc:sldChg>
      <pc:sldChg chg="modSp mod modNotesTx">
        <pc:chgData name="Ramzi Nari" userId="cad0834913d40523" providerId="LiveId" clId="{09CD3AA7-A160-4D8C-8A36-8F8D7C808633}" dt="2023-09-17T09:33:22.909" v="3836" actId="20577"/>
        <pc:sldMkLst>
          <pc:docMk/>
          <pc:sldMk cId="591819612" sldId="1264"/>
        </pc:sldMkLst>
        <pc:spChg chg="mod">
          <ac:chgData name="Ramzi Nari" userId="cad0834913d40523" providerId="LiveId" clId="{09CD3AA7-A160-4D8C-8A36-8F8D7C808633}" dt="2023-09-17T09:30:24.382" v="3754" actId="20577"/>
          <ac:spMkLst>
            <pc:docMk/>
            <pc:sldMk cId="591819612" sldId="1264"/>
            <ac:spMk id="23" creationId="{81714CA1-7AD8-084F-A6E8-85F6AB3F95CD}"/>
          </ac:spMkLst>
        </pc:spChg>
        <pc:spChg chg="mod">
          <ac:chgData name="Ramzi Nari" userId="cad0834913d40523" providerId="LiveId" clId="{09CD3AA7-A160-4D8C-8A36-8F8D7C808633}" dt="2023-09-17T09:31:27.163" v="3778" actId="20577"/>
          <ac:spMkLst>
            <pc:docMk/>
            <pc:sldMk cId="591819612" sldId="1264"/>
            <ac:spMk id="454669" creationId="{00000000-0000-0000-0000-000000000000}"/>
          </ac:spMkLst>
        </pc:spChg>
        <pc:spChg chg="mod">
          <ac:chgData name="Ramzi Nari" userId="cad0834913d40523" providerId="LiveId" clId="{09CD3AA7-A160-4D8C-8A36-8F8D7C808633}" dt="2023-09-17T09:26:10.487" v="3655" actId="20577"/>
          <ac:spMkLst>
            <pc:docMk/>
            <pc:sldMk cId="591819612" sldId="1264"/>
            <ac:spMk id="454671" creationId="{00000000-0000-0000-0000-000000000000}"/>
          </ac:spMkLst>
        </pc:spChg>
        <pc:spChg chg="mod">
          <ac:chgData name="Ramzi Nari" userId="cad0834913d40523" providerId="LiveId" clId="{09CD3AA7-A160-4D8C-8A36-8F8D7C808633}" dt="2023-09-17T09:27:19.561" v="3704" actId="20577"/>
          <ac:spMkLst>
            <pc:docMk/>
            <pc:sldMk cId="591819612" sldId="1264"/>
            <ac:spMk id="454672" creationId="{00000000-0000-0000-0000-000000000000}"/>
          </ac:spMkLst>
        </pc:spChg>
        <pc:spChg chg="mod">
          <ac:chgData name="Ramzi Nari" userId="cad0834913d40523" providerId="LiveId" clId="{09CD3AA7-A160-4D8C-8A36-8F8D7C808633}" dt="2023-09-17T09:27:32.867" v="3718" actId="20577"/>
          <ac:spMkLst>
            <pc:docMk/>
            <pc:sldMk cId="591819612" sldId="1264"/>
            <ac:spMk id="454674" creationId="{00000000-0000-0000-0000-000000000000}"/>
          </ac:spMkLst>
        </pc:spChg>
        <pc:spChg chg="mod">
          <ac:chgData name="Ramzi Nari" userId="cad0834913d40523" providerId="LiveId" clId="{09CD3AA7-A160-4D8C-8A36-8F8D7C808633}" dt="2023-09-17T09:26:18.545" v="3662" actId="20577"/>
          <ac:spMkLst>
            <pc:docMk/>
            <pc:sldMk cId="591819612" sldId="1264"/>
            <ac:spMk id="454675" creationId="{00000000-0000-0000-0000-000000000000}"/>
          </ac:spMkLst>
        </pc:spChg>
        <pc:spChg chg="mod">
          <ac:chgData name="Ramzi Nari" userId="cad0834913d40523" providerId="LiveId" clId="{09CD3AA7-A160-4D8C-8A36-8F8D7C808633}" dt="2023-09-17T09:33:22.909" v="3836" actId="20577"/>
          <ac:spMkLst>
            <pc:docMk/>
            <pc:sldMk cId="591819612" sldId="1264"/>
            <ac:spMk id="2678789" creationId="{00000000-0000-0000-0000-000000000000}"/>
          </ac:spMkLst>
        </pc:spChg>
        <pc:spChg chg="mod">
          <ac:chgData name="Ramzi Nari" userId="cad0834913d40523" providerId="LiveId" clId="{09CD3AA7-A160-4D8C-8A36-8F8D7C808633}" dt="2023-09-17T09:31:07.082" v="3765" actId="20577"/>
          <ac:spMkLst>
            <pc:docMk/>
            <pc:sldMk cId="591819612" sldId="1264"/>
            <ac:spMk id="2678790" creationId="{00000000-0000-0000-0000-000000000000}"/>
          </ac:spMkLst>
        </pc:spChg>
        <pc:spChg chg="mod">
          <ac:chgData name="Ramzi Nari" userId="cad0834913d40523" providerId="LiveId" clId="{09CD3AA7-A160-4D8C-8A36-8F8D7C808633}" dt="2023-09-17T09:28:42.243" v="3732" actId="20577"/>
          <ac:spMkLst>
            <pc:docMk/>
            <pc:sldMk cId="591819612" sldId="1264"/>
            <ac:spMk id="2678791" creationId="{00000000-0000-0000-0000-000000000000}"/>
          </ac:spMkLst>
        </pc:spChg>
        <pc:spChg chg="mod">
          <ac:chgData name="Ramzi Nari" userId="cad0834913d40523" providerId="LiveId" clId="{09CD3AA7-A160-4D8C-8A36-8F8D7C808633}" dt="2023-09-17T09:32:09.144" v="3808" actId="255"/>
          <ac:spMkLst>
            <pc:docMk/>
            <pc:sldMk cId="591819612" sldId="1264"/>
            <ac:spMk id="2678792" creationId="{00000000-0000-0000-0000-000000000000}"/>
          </ac:spMkLst>
        </pc:spChg>
        <pc:spChg chg="mod">
          <ac:chgData name="Ramzi Nari" userId="cad0834913d40523" providerId="LiveId" clId="{09CD3AA7-A160-4D8C-8A36-8F8D7C808633}" dt="2023-09-17T09:31:50.903" v="3792" actId="255"/>
          <ac:spMkLst>
            <pc:docMk/>
            <pc:sldMk cId="591819612" sldId="1264"/>
            <ac:spMk id="2678793" creationId="{00000000-0000-0000-0000-000000000000}"/>
          </ac:spMkLst>
        </pc:spChg>
        <pc:spChg chg="mod">
          <ac:chgData name="Ramzi Nari" userId="cad0834913d40523" providerId="LiveId" clId="{09CD3AA7-A160-4D8C-8A36-8F8D7C808633}" dt="2023-09-17T09:26:31.642" v="3675" actId="20577"/>
          <ac:spMkLst>
            <pc:docMk/>
            <pc:sldMk cId="591819612" sldId="1264"/>
            <ac:spMk id="2678794" creationId="{00000000-0000-0000-0000-000000000000}"/>
          </ac:spMkLst>
        </pc:spChg>
        <pc:spChg chg="mod">
          <ac:chgData name="Ramzi Nari" userId="cad0834913d40523" providerId="LiveId" clId="{09CD3AA7-A160-4D8C-8A36-8F8D7C808633}" dt="2023-09-17T09:26:45.666" v="3683" actId="20577"/>
          <ac:spMkLst>
            <pc:docMk/>
            <pc:sldMk cId="591819612" sldId="1264"/>
            <ac:spMk id="2678796" creationId="{00000000-0000-0000-0000-000000000000}"/>
          </ac:spMkLst>
        </pc:spChg>
        <pc:spChg chg="mod">
          <ac:chgData name="Ramzi Nari" userId="cad0834913d40523" providerId="LiveId" clId="{09CD3AA7-A160-4D8C-8A36-8F8D7C808633}" dt="2023-09-17T09:26:53.961" v="3689" actId="20577"/>
          <ac:spMkLst>
            <pc:docMk/>
            <pc:sldMk cId="591819612" sldId="1264"/>
            <ac:spMk id="2678797" creationId="{00000000-0000-0000-0000-000000000000}"/>
          </ac:spMkLst>
        </pc:spChg>
        <pc:spChg chg="mod">
          <ac:chgData name="Ramzi Nari" userId="cad0834913d40523" providerId="LiveId" clId="{09CD3AA7-A160-4D8C-8A36-8F8D7C808633}" dt="2023-09-17T09:25:37.943" v="3649" actId="20577"/>
          <ac:spMkLst>
            <pc:docMk/>
            <pc:sldMk cId="591819612" sldId="1264"/>
            <ac:spMk id="2678802" creationId="{00000000-0000-0000-0000-000000000000}"/>
          </ac:spMkLst>
        </pc:spChg>
      </pc:sldChg>
      <pc:sldChg chg="modSp mod">
        <pc:chgData name="Ramzi Nari" userId="cad0834913d40523" providerId="LiveId" clId="{09CD3AA7-A160-4D8C-8A36-8F8D7C808633}" dt="2023-09-17T07:48:34.648" v="2812" actId="20577"/>
        <pc:sldMkLst>
          <pc:docMk/>
          <pc:sldMk cId="0" sldId="3677"/>
        </pc:sldMkLst>
        <pc:spChg chg="mod">
          <ac:chgData name="Ramzi Nari" userId="cad0834913d40523" providerId="LiveId" clId="{09CD3AA7-A160-4D8C-8A36-8F8D7C808633}" dt="2023-09-17T07:48:34.648" v="2812" actId="20577"/>
          <ac:spMkLst>
            <pc:docMk/>
            <pc:sldMk cId="0" sldId="3677"/>
            <ac:spMk id="37069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riendlyatheist.patheos.com/author/sarahbeth/"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Special:BookSources/0-310-27502-4" TargetMode="External"/><Relationship Id="rId13" Type="http://schemas.openxmlformats.org/officeDocument/2006/relationships/hyperlink" Target="https://en.wikipedia.org/wiki/Special:BookSources/978-0007591329" TargetMode="External"/><Relationship Id="rId3" Type="http://schemas.openxmlformats.org/officeDocument/2006/relationships/hyperlink" Target="https://en.wikipedia.org/wiki/International_Standard_Book_Number" TargetMode="External"/><Relationship Id="rId7" Type="http://schemas.openxmlformats.org/officeDocument/2006/relationships/hyperlink" Target="https://en.wikipedia.org/wiki/Special:BookSources/0-310-29074-0" TargetMode="External"/><Relationship Id="rId12" Type="http://schemas.openxmlformats.org/officeDocument/2006/relationships/hyperlink" Target="https://en.wikipedia.org/wiki/Special:BookSources/978-0062194244"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en.wikipedia.org/wiki/Special:BookSources/0-310-28556-9" TargetMode="External"/><Relationship Id="rId11" Type="http://schemas.openxmlformats.org/officeDocument/2006/relationships/hyperlink" Target="https://en.wikipedia.org/wiki/Special:BookSources/978-0062049667" TargetMode="External"/><Relationship Id="rId5" Type="http://schemas.openxmlformats.org/officeDocument/2006/relationships/hyperlink" Target="https://en.wikipedia.org/wiki/Special:BookSources/0-310-26346-8" TargetMode="External"/><Relationship Id="rId15" Type="http://schemas.openxmlformats.org/officeDocument/2006/relationships/hyperlink" Target="https://en.wikipedia.org/wiki/Special:BookSources/978-0062194268" TargetMode="External"/><Relationship Id="rId10" Type="http://schemas.openxmlformats.org/officeDocument/2006/relationships/hyperlink" Target="https://en.wikipedia.org/wiki/Special:BookSources/978-0-06-204964-3" TargetMode="External"/><Relationship Id="rId4" Type="http://schemas.openxmlformats.org/officeDocument/2006/relationships/hyperlink" Target="https://en.wikipedia.org/wiki/Special:BookSources/0-310-26345-X" TargetMode="External"/><Relationship Id="rId9" Type="http://schemas.openxmlformats.org/officeDocument/2006/relationships/hyperlink" Target="https://en.wikipedia.org/wiki/Special:BookSources/0-310-32704-0" TargetMode="External"/><Relationship Id="rId14" Type="http://schemas.openxmlformats.org/officeDocument/2006/relationships/hyperlink" Target="https://en.wikipedia.org/wiki/NOOMA"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91996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p:txBody>
      </p:sp>
    </p:spTree>
    <p:extLst>
      <p:ext uri="{BB962C8B-B14F-4D97-AF65-F5344CB8AC3E}">
        <p14:creationId xmlns:p14="http://schemas.microsoft.com/office/powerpoint/2010/main" val="79822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SA" dirty="0"/>
              <a:t>علاوة على ذلك، يقول بطرس أن رسالته تخبرنا أن ننمو في نعمة ومعرفة الرب يسوع المسيح. أكتب ذلك بكلماتك الخاصة لجارك الذي يجلس بجانبك. </a:t>
            </a:r>
            <a:endParaRPr lang="en-US" dirty="0"/>
          </a:p>
        </p:txBody>
      </p:sp>
    </p:spTree>
    <p:extLst>
      <p:ext uri="{BB962C8B-B14F-4D97-AF65-F5344CB8AC3E}">
        <p14:creationId xmlns:p14="http://schemas.microsoft.com/office/powerpoint/2010/main" val="275712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3898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cs typeface="ＭＳ Ｐゴシック" charset="0"/>
              </a:rPr>
              <a:t>لإجابة هذا السؤال، دعونا نرى السياق الذي كتب فيه بطرس... </a:t>
            </a:r>
            <a:endParaRPr lang="en-US" dirty="0">
              <a:cs typeface="ＭＳ Ｐゴシック" charset="0"/>
            </a:endParaRPr>
          </a:p>
        </p:txBody>
      </p:sp>
    </p:spTree>
    <p:extLst>
      <p:ext uri="{BB962C8B-B14F-4D97-AF65-F5344CB8AC3E}">
        <p14:creationId xmlns:p14="http://schemas.microsoft.com/office/powerpoint/2010/main" val="189276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 I have taught through the Bible 37 times but never preached through it until 2017-2020. After I finished 12 messages on the Minor Prophets, I preached the other 54 books. 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"في 19 تموز 64 أندلع حريق في روما. وعندما تم إخماد الحريق بعد ستة أيام، كان أكثر من 70% من المدينة في حالة دمار."</a:t>
            </a:r>
            <a:r>
              <a:rPr lang="en-SG" dirty="0">
                <a:latin typeface="Arial" panose="020B0604020202020204" pitchFamily="34" charset="0"/>
                <a:cs typeface="Arial" panose="020B0604020202020204" pitchFamily="34" charset="0"/>
              </a:rPr>
              <a:t>____________</a:t>
            </a:r>
          </a:p>
          <a:p>
            <a:pPr algn="r" rtl="1"/>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pPr algn="r" rtl="1"/>
            <a:r>
              <a:rPr lang="ar-SA" dirty="0">
                <a:latin typeface="Arial" panose="020B0604020202020204" pitchFamily="34" charset="0"/>
                <a:cs typeface="Arial" panose="020B0604020202020204" pitchFamily="34" charset="0"/>
              </a:rPr>
              <a:t>"بعد ستة أيام تمت السيطرة على الحريق، وقبل أن يتم قياس الأضرار، اندلعت النار من جديد واحترقت لمدة ثلاثة أيام أخرى. وفي أعقاب الحريق، كان ثلثي روما قد دمّر."</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صورى حريق روما الكبير:</a:t>
            </a:r>
            <a:endParaRPr lang="en-SG" b="1" dirty="0">
              <a:latin typeface="Arial" panose="020B0604020202020204" pitchFamily="34" charset="0"/>
              <a:cs typeface="Arial" panose="020B0604020202020204" pitchFamily="34" charset="0"/>
            </a:endParaRPr>
          </a:p>
          <a:p>
            <a:pPr algn="r" rtl="1"/>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أندلع الحريق في ملعب سيرك ماكسيموس العظيم، في روما، عاصمة إيطاليا الآن. بعد أن تم إخماد الحريق أخيرًا بعد ستة أيام، احترقت 10 من مقاطعات روما الـ 14. </a:t>
            </a:r>
            <a:r>
              <a:rPr lang="ar-JO" dirty="0">
                <a:latin typeface="Arial" panose="020B0604020202020204" pitchFamily="34" charset="0"/>
                <a:cs typeface="Arial" panose="020B0604020202020204" pitchFamily="34" charset="0"/>
              </a:rPr>
              <a:t>"ألقى المؤرخون القدماء باللوم بسبب الحريق، على نيرون، إمبراطور روما سيء السمعة. قال أحد المرخين أن نيرون كان يعزف على الكمان عندما نشبت النيران في مدينته ]رغم أن الكمان لم يخترع إلا بعد  1000 عام أخرى![. ويقول مؤرخ آخر أن نيرون أراد هدم المدينة ليتمكن من بناء قصر جديد." تم التخطيط ليحتل هذا القصر العظيم مساحة 30% من روما.</a:t>
            </a:r>
          </a:p>
          <a:p>
            <a:pPr algn="r" rtl="1"/>
            <a:endParaRPr lang="ar-JO" dirty="0">
              <a:latin typeface="Arial" panose="020B0604020202020204" pitchFamily="34" charset="0"/>
              <a:cs typeface="Arial" panose="020B0604020202020204" pitchFamily="34" charset="0"/>
            </a:endParaRPr>
          </a:p>
          <a:p>
            <a:pPr algn="r" rtl="1"/>
            <a:r>
              <a:rPr lang="ar-JO" b="1" dirty="0">
                <a:latin typeface="Arial" panose="020B0604020202020204" pitchFamily="34" charset="0"/>
                <a:cs typeface="Arial" panose="020B0604020202020204" pitchFamily="34" charset="0"/>
              </a:rPr>
              <a:t>حريق روما الكبير، 19 تموز 64 ب. م</a:t>
            </a:r>
            <a:endParaRPr lang="en-US" dirty="0">
              <a:latin typeface="Arial" panose="020B0604020202020204" pitchFamily="34" charset="0"/>
              <a:cs typeface="Arial" panose="020B0604020202020204" pitchFamily="34" charset="0"/>
            </a:endParaRPr>
          </a:p>
          <a:p>
            <a:pPr algn="r" rtl="1"/>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ألقى نيرون بنفسهِ باللوم على ]ما اعتبره[ الجماعة الجديدة المتمردة – أي المسيحيين</a:t>
            </a:r>
            <a:r>
              <a:rPr lang="en-SG"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"معظم المؤرخين المعاصرين لا يلومون نيرون على حريق روما الكبير. كانت روما القديمة مدينة يقطنها أكثر من مليوني نسمة، والآلاف منهم يعيشون في أحياء فقيرة. كانت هذه الأحياء مليئة بالمباني السكنية الخشبية سيئة البناء. والحريق في مبنى واحد منها يمكن أن يجتاح بسرعة مجمعًا سكنيًا بأكمله."</a:t>
            </a:r>
            <a:endParaRPr lang="ar-JO" dirty="0">
              <a:latin typeface="Arial" panose="020B0604020202020204" pitchFamily="34" charset="0"/>
              <a:cs typeface="Arial" panose="020B0604020202020204" pitchFamily="34" charset="0"/>
            </a:endParaRPr>
          </a:p>
          <a:p>
            <a:pPr algn="r" rtl="1"/>
            <a:endParaRPr lang="en-SG" dirty="0">
              <a:latin typeface="Arial" panose="020B0604020202020204" pitchFamily="34" charset="0"/>
              <a:cs typeface="Arial" panose="020B0604020202020204" pitchFamily="34" charset="0"/>
            </a:endParaRPr>
          </a:p>
          <a:p>
            <a:pPr algn="r" rtl="1"/>
            <a:r>
              <a:rPr lang="ar-SA" dirty="0">
                <a:latin typeface="Arial" panose="020B0604020202020204" pitchFamily="34" charset="0"/>
                <a:cs typeface="Arial" panose="020B0604020202020204" pitchFamily="34" charset="0"/>
              </a:rPr>
              <a:t>على أي حال، جعل الحريق من الصعب جدًا أن يعيش الإنسان كمسيحي – خاصة في روما. وسرعان ما تم إطعام المسيحيين للأسود والكلاب حتى أنه تم استخدامهم لإضاءة حدائق نيرون في المساء. </a:t>
            </a:r>
            <a:r>
              <a:rPr lang="en-SG" dirty="0">
                <a:latin typeface="Arial" panose="020B0604020202020204" pitchFamily="34" charset="0"/>
                <a:cs typeface="Arial" panose="020B0604020202020204" pitchFamily="34" charset="0"/>
              </a:rPr>
              <a:t>.</a:t>
            </a:r>
          </a:p>
          <a:p>
            <a:pPr algn="r" rtl="1"/>
            <a:r>
              <a:rPr lang="en-US" dirty="0">
                <a:latin typeface="Arial" panose="020B0604020202020204" pitchFamily="34" charset="0"/>
                <a:cs typeface="Arial" panose="020B0604020202020204" pitchFamily="34" charset="0"/>
              </a:rPr>
              <a:t>_________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حريق روما الكبير، 19 تموز 64 ب. م</a:t>
            </a:r>
          </a:p>
          <a:p>
            <a:pPr marL="0" marR="0" lvl="0" indent="0" algn="r" defTabSz="914400" rtl="1"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algn="r" rtl="1"/>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وصل بطرس إلى روما حوالي العام 62 ب. م وتوفي هناك بعد سنتين في عام 64 ب. م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22</a:t>
            </a:fld>
            <a:endParaRPr lang="en-US"/>
          </a:p>
        </p:txBody>
      </p:sp>
    </p:spTree>
    <p:extLst>
      <p:ext uri="{BB962C8B-B14F-4D97-AF65-F5344CB8AC3E}">
        <p14:creationId xmlns:p14="http://schemas.microsoft.com/office/powerpoint/2010/main" val="957222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pPr eaLnBrk="1" hangingPunct="1"/>
              <a:t>23</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في 64 ب. م، لم يكن المؤمنون يرتدّون بسبب الاضطهاد، بل بسبب  قلة المعرفة.</a:t>
            </a:r>
          </a:p>
          <a:p>
            <a:pPr algn="r" rtl="1" eaLnBrk="1" hangingPunct="1"/>
            <a:r>
              <a:rPr lang="ar-SA" dirty="0">
                <a:latin typeface="Arial" panose="020B0604020202020204" pitchFamily="34" charset="0"/>
                <a:ea typeface="ＭＳ Ｐゴシック" charset="0"/>
                <a:cs typeface="Arial" panose="020B0604020202020204" pitchFamily="34" charset="0"/>
              </a:rPr>
              <a:t>من المحتمل أن بولس أرسل رسالته الأولى إلى القراء قبل أشهر فقط.</a:t>
            </a:r>
          </a:p>
          <a:p>
            <a:pPr algn="r" rtl="1" eaLnBrk="1" hangingPunct="1"/>
            <a:r>
              <a:rPr lang="ar-SA" dirty="0">
                <a:latin typeface="Arial" panose="020B0604020202020204" pitchFamily="34" charset="0"/>
                <a:ea typeface="ＭＳ Ｐゴシック" charset="0"/>
                <a:cs typeface="Arial" panose="020B0604020202020204" pitchFamily="34" charset="0"/>
              </a:rPr>
              <a:t>في الواقع، المزيد من رسائل العهد الجديد كتبت في الستينيات أكثر من أي عقد آخر. لماذا؟ لسببين:</a:t>
            </a:r>
          </a:p>
          <a:p>
            <a:pPr algn="r" rtl="1" eaLnBrk="1" hangingPunct="1"/>
            <a:r>
              <a:rPr lang="ar-SA" dirty="0">
                <a:latin typeface="Arial" panose="020B0604020202020204" pitchFamily="34" charset="0"/>
                <a:ea typeface="ＭＳ Ｐゴシック" charset="0"/>
                <a:cs typeface="Arial" panose="020B0604020202020204" pitchFamily="34" charset="0"/>
              </a:rPr>
              <a:t>في رسالة بطرس الأولى، نصح بطرس المؤمنين أن يقفوا بثبات في نعمة الله أثناء المعاناة الجائرة – فقد كانت هذه أول موجة كبيرة من المعاناة تضرب الكنيسة.</a:t>
            </a:r>
          </a:p>
          <a:p>
            <a:pPr algn="r" rtl="1" eaLnBrk="1" hangingPunct="1"/>
            <a:r>
              <a:rPr lang="ar-SA" dirty="0">
                <a:latin typeface="Arial" panose="020B0604020202020204" pitchFamily="34" charset="0"/>
                <a:ea typeface="ＭＳ Ｐゴシック" charset="0"/>
                <a:cs typeface="Arial" panose="020B0604020202020204" pitchFamily="34" charset="0"/>
              </a:rPr>
              <a:t>أكثر من ذلك، كان انتشار المعلمين الكذبة في الستينات.</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ربما سمعتم عن جوشوا هاريس. في عام 1997عندما كان في عمر 21 عامًا، كتب كتابًا مهمًا بعنوان </a:t>
            </a:r>
            <a:r>
              <a:rPr lang="en-US" dirty="0">
                <a:latin typeface="Arial" panose="020B0604020202020204" pitchFamily="34" charset="0"/>
                <a:cs typeface="Arial" panose="020B0604020202020204" pitchFamily="34" charset="0"/>
              </a:rPr>
              <a:t>I Kissed Dating Goodbye. </a:t>
            </a:r>
            <a:r>
              <a:rPr lang="ar-SA" dirty="0">
                <a:latin typeface="Arial" panose="020B0604020202020204" pitchFamily="34" charset="0"/>
                <a:cs typeface="Arial" panose="020B0604020202020204" pitchFamily="34" charset="0"/>
              </a:rPr>
              <a:t>كان ضربة ناجحة واستخدمه الله بقوة لدعم حركة العفة. أنتظر هو نفسه حتى الزواج لممارسة الجنس وكتب بعد ذلك </a:t>
            </a:r>
            <a:r>
              <a:rPr lang="en-US" dirty="0">
                <a:latin typeface="Arial" panose="020B0604020202020204" pitchFamily="34" charset="0"/>
                <a:cs typeface="Arial" panose="020B0604020202020204" pitchFamily="34" charset="0"/>
              </a:rPr>
              <a:t>Boy Meets Girl.</a:t>
            </a:r>
          </a:p>
        </p:txBody>
      </p:sp>
    </p:spTree>
    <p:extLst>
      <p:ext uri="{BB962C8B-B14F-4D97-AF65-F5344CB8AC3E}">
        <p14:creationId xmlns:p14="http://schemas.microsoft.com/office/powerpoint/2010/main" val="42580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SA" dirty="0">
                <a:latin typeface="Arial" panose="020B0604020202020204" pitchFamily="34" charset="0"/>
                <a:cs typeface="Arial" panose="020B0604020202020204" pitchFamily="34" charset="0"/>
              </a:rPr>
              <a:t>لقد حدث ذلك في حياته عندما منحه الله زوجته شانون وثلاثة أطفال رائعين.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45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cs typeface="ＭＳ Ｐゴシック" charset="0"/>
              </a:rPr>
              <a:t>لكن في تموز 2019، أعلن هاريس انحلال زواجه. </a:t>
            </a:r>
            <a:endParaRPr lang="en-US" dirty="0">
              <a:cs typeface="ＭＳ Ｐゴシック" charset="0"/>
            </a:endParaRPr>
          </a:p>
        </p:txBody>
      </p:sp>
    </p:spTree>
    <p:extLst>
      <p:ext uri="{BB962C8B-B14F-4D97-AF65-F5344CB8AC3E}">
        <p14:creationId xmlns:p14="http://schemas.microsoft.com/office/powerpoint/2010/main" val="3996215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cs typeface="Arial" panose="020B0604020202020204" pitchFamily="34" charset="0"/>
              </a:rPr>
              <a:t>هو أيضًا أدعى أنه تخلى عن إيمانه (اقرأ الفقرة الثانية أعلاه).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19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ابتدأ الآن التلويح بعلم قوس قزح أيضًا. والأحزن من ذلك...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007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يذكر موقع “</a:t>
            </a:r>
            <a:r>
              <a:rPr lang="en-SG" dirty="0">
                <a:latin typeface="Arial" panose="020B0604020202020204" pitchFamily="34" charset="0"/>
                <a:cs typeface="Arial" panose="020B0604020202020204" pitchFamily="34" charset="0"/>
              </a:rPr>
              <a:t>Friendly Atheist” </a:t>
            </a:r>
            <a:r>
              <a:rPr lang="ar-SA" dirty="0">
                <a:latin typeface="Arial" panose="020B0604020202020204" pitchFamily="34" charset="0"/>
                <a:cs typeface="Arial" panose="020B0604020202020204" pitchFamily="34" charset="0"/>
              </a:rPr>
              <a:t>إلى "أن الرجل الذي كان يحث المسيحيين على اعتناق "العفة" إذا أرادوا زواجًا سعيدًا، قد أنهى زواجه الآن."</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pPr algn="r" rtl="1"/>
            <a:r>
              <a:rPr lang="ar-SA" dirty="0">
                <a:latin typeface="Arial" panose="020B0604020202020204" pitchFamily="34" charset="0"/>
                <a:cs typeface="Arial" panose="020B0604020202020204" pitchFamily="34" charset="0"/>
              </a:rPr>
              <a:t>في الأخبار التي تؤكد نهاية حقبة، أعلن جوشوا هاريس أنه هو وزوجته شانون قد أنفصلا. </a:t>
            </a:r>
          </a:p>
          <a:p>
            <a:pPr algn="r" rtl="1"/>
            <a:r>
              <a:rPr lang="ar-SA" dirty="0">
                <a:latin typeface="Arial" panose="020B0604020202020204" pitchFamily="34" charset="0"/>
                <a:cs typeface="Arial" panose="020B0604020202020204" pitchFamily="34" charset="0"/>
              </a:rPr>
              <a:t>لماذا هذا يستحق الملاحظة؟ لأن هاريس هو المؤلف سئ السمعة لكتاب </a:t>
            </a:r>
            <a:r>
              <a:rPr lang="en-SG" dirty="0">
                <a:latin typeface="Arial" panose="020B0604020202020204" pitchFamily="34" charset="0"/>
                <a:cs typeface="Arial" panose="020B0604020202020204" pitchFamily="34" charset="0"/>
              </a:rPr>
              <a:t>I Kissed Dating Goodbye، </a:t>
            </a:r>
            <a:r>
              <a:rPr lang="ar-SA" dirty="0">
                <a:latin typeface="Arial" panose="020B0604020202020204" pitchFamily="34" charset="0"/>
                <a:cs typeface="Arial" panose="020B0604020202020204" pitchFamily="34" charset="0"/>
              </a:rPr>
              <a:t>الصادر عام 1997 الذي أطلق حركة "ثقافة النقاء" بين المسيحيين الإنجيليين. تزوج من شانون بعد سنوات قليلة من إصدار كتابه وكتب عن العلاقة في كتابه: </a:t>
            </a:r>
            <a:r>
              <a:rPr lang="en-SG" dirty="0">
                <a:latin typeface="Arial" panose="020B0604020202020204" pitchFamily="34" charset="0"/>
                <a:cs typeface="Arial" panose="020B0604020202020204" pitchFamily="34" charset="0"/>
              </a:rPr>
              <a:t>Boy Meets Girl, Say Hello to Courtship,  </a:t>
            </a:r>
            <a:r>
              <a:rPr lang="ar-SA" dirty="0">
                <a:latin typeface="Arial" panose="020B0604020202020204" pitchFamily="34" charset="0"/>
                <a:cs typeface="Arial" panose="020B0604020202020204" pitchFamily="34" charset="0"/>
              </a:rPr>
              <a:t>الذي صدر عام 2000.</a:t>
            </a:r>
          </a:p>
          <a:p>
            <a:pPr algn="r" rtl="1"/>
            <a:r>
              <a:rPr lang="ar-SA" dirty="0">
                <a:latin typeface="Arial" panose="020B0604020202020204" pitchFamily="34" charset="0"/>
                <a:cs typeface="Arial" panose="020B0604020202020204" pitchFamily="34" charset="0"/>
              </a:rPr>
              <a:t>الرجل الذي كان يحث المسيحيين على اعتناق "العفة" إذا أرادوا زواجًا سعيدًا، قد أنهى زواجه الآن. </a:t>
            </a:r>
          </a:p>
          <a:p>
            <a:pPr algn="r" rtl="1"/>
            <a:r>
              <a:rPr lang="ar-SA" dirty="0">
                <a:latin typeface="Arial" panose="020B0604020202020204" pitchFamily="34" charset="0"/>
                <a:cs typeface="Arial" panose="020B0604020202020204" pitchFamily="34" charset="0"/>
              </a:rPr>
              <a:t>لا نقول هذا بأي نوع من الابتهاج والشماتة، فلدى الزوجين ثلاثة أطفال سيتأثرون بهذا، وما يمرون به هو بينهم بكل معنى الكلمة. لا نعرف لماذا انفصلا، وبصراحة هذا الأمر لا يعنينا.</a:t>
            </a:r>
          </a:p>
          <a:p>
            <a:pPr algn="r" rtl="1"/>
            <a:r>
              <a:rPr lang="ar-SA" dirty="0">
                <a:latin typeface="Arial" panose="020B0604020202020204" pitchFamily="34" charset="0"/>
                <a:cs typeface="Arial" panose="020B0604020202020204" pitchFamily="34" charset="0"/>
              </a:rPr>
              <a:t>لكنه لا يزال جديرًا بالذكر لأن هاريس معروف جيدًا بإخبار الآخرين كيف يديرون علاقاتهم.</a:t>
            </a:r>
          </a:p>
          <a:p>
            <a:pPr algn="r" rtl="1"/>
            <a:r>
              <a:rPr lang="ar-SA" dirty="0">
                <a:latin typeface="Arial" panose="020B0604020202020204" pitchFamily="34" charset="0"/>
                <a:cs typeface="Arial" panose="020B0604020202020204" pitchFamily="34" charset="0"/>
              </a:rPr>
              <a:t>إن كتابه الذي صدر عندما كان بعمر 21 عامًا، نصح جيلاً كاملاً من المسيحيين لممارسة "التودد" بدلاً من المواعدة، ففي الآخر رأي فيها "مسارًا سريعًا" يقود إلى الطلاق. كذلك نصح هاريس بعدم "الخيانة العاطفية،" أي الوقوع في حب شخص لن تتزوجه في الآخر.</a:t>
            </a:r>
          </a:p>
          <a:p>
            <a:pPr algn="r" rtl="1"/>
            <a:r>
              <a:rPr lang="ar-SA" dirty="0">
                <a:latin typeface="Arial" panose="020B0604020202020204" pitchFamily="34" charset="0"/>
                <a:cs typeface="Arial" panose="020B0604020202020204" pitchFamily="34" charset="0"/>
              </a:rPr>
              <a:t>لقد تبنى كلماته أعدادًا لا حصر لها من الآباء، والخدام الشباب، وغيرهم من الشخصيات التي لديها سلطة كنسية. نتيجة ذلك، أعتبر العديد من الناس كلماته كأنها إنجيل، وانتهى بهم الأمر بالزواج من أي شخص أعجبوا به، وفي سن مبكر للغاية، وبدون أي خبرة سابقة في العلاقات.</a:t>
            </a:r>
          </a:p>
          <a:p>
            <a:pPr algn="r" rtl="1"/>
            <a:r>
              <a:rPr lang="ar-SA" dirty="0">
                <a:latin typeface="Arial" panose="020B0604020202020204" pitchFamily="34" charset="0"/>
                <a:cs typeface="Arial" panose="020B0604020202020204" pitchFamily="34" charset="0"/>
              </a:rPr>
              <a:t>سنوات قليلة مضت، انخرط هاريس في جولة اعتذار وتوضيحات، قائلاً أنه يأسف لتدمير حياة العديد من الناس. لكن العديد من معجبيه السابقين، وجدوا أن اعتذاراته فارغة وزائفة. بينما قال أن الكتاب سوف لن يطبع بعد الآن (أو يعاد طباعته)، إلا أن هاريس لم يعترف أنه كان مخطئًا من حيث المبدأ. ولا يزال يرفض علاقات </a:t>
            </a:r>
            <a:r>
              <a:rPr lang="en-SG" dirty="0">
                <a:latin typeface="Arial" panose="020B0604020202020204" pitchFamily="34" charset="0"/>
                <a:cs typeface="Arial" panose="020B0604020202020204" pitchFamily="34" charset="0"/>
              </a:rPr>
              <a:t>LGBTQ. </a:t>
            </a:r>
            <a:r>
              <a:rPr lang="ar-SA" dirty="0">
                <a:latin typeface="Arial" panose="020B0604020202020204" pitchFamily="34" charset="0"/>
                <a:cs typeface="Arial" panose="020B0604020202020204" pitchFamily="34" charset="0"/>
              </a:rPr>
              <a:t>في الوقت الذي يقول فيه أن المواعدة قد يكون لها فوائدها حتى لو لم تقد إلى الزواج، فهو يلوم الناس في كيفية اتباعهم لنصيحته، وليس جوهر النصيحة ذاتها. </a:t>
            </a:r>
          </a:p>
          <a:p>
            <a:pPr algn="r" rtl="1"/>
            <a:r>
              <a:rPr lang="ar-SA" dirty="0">
                <a:latin typeface="Arial" panose="020B0604020202020204" pitchFamily="34" charset="0"/>
                <a:cs typeface="Arial" panose="020B0604020202020204" pitchFamily="34" charset="0"/>
              </a:rPr>
              <a:t>والان فإن الرجل الذي أقنع عددًا لا يحصى من المسيحيين ليقرروا الزواج بشكل مفاجئ قبل أن يعرفوا أنفسهم حقًا سيكون عازبًا مرة أخرى.</a:t>
            </a:r>
          </a:p>
          <a:p>
            <a:pPr algn="r" rtl="1"/>
            <a:r>
              <a:rPr lang="ar-SA" dirty="0">
                <a:latin typeface="Arial" panose="020B0604020202020204" pitchFamily="34" charset="0"/>
                <a:cs typeface="Arial" panose="020B0604020202020204" pitchFamily="34" charset="0"/>
              </a:rPr>
              <a:t>قد يكون من المغري الشماته بهذه الأخبار، ضع في أعتبارك، أن هاريس كان متلقنًا ايضًا. ففي حين أنه مسؤول مسؤولية كاملة كشخص بالغ عن إدامة مسؤوليات مسمومة، فقد نشأ في نفس ثقافة النقاء المسمومة التي شجّع قرا</a:t>
            </a:r>
            <a:r>
              <a:rPr lang="ar-JO" dirty="0">
                <a:latin typeface="Arial" panose="020B0604020202020204" pitchFamily="34" charset="0"/>
                <a:cs typeface="Arial" panose="020B0604020202020204" pitchFamily="34" charset="0"/>
              </a:rPr>
              <a:t>ئ</a:t>
            </a:r>
            <a:r>
              <a:rPr lang="ar-SA" dirty="0">
                <a:latin typeface="Arial" panose="020B0604020202020204" pitchFamily="34" charset="0"/>
                <a:cs typeface="Arial" panose="020B0604020202020204" pitchFamily="34" charset="0"/>
              </a:rPr>
              <a:t>ه عليها. من المحتمل أنه لم يكن يعرف أي شئ على نحو أفضل عندما أصبح بغير قصد والد الحركة.</a:t>
            </a:r>
          </a:p>
          <a:p>
            <a:pPr algn="r" rtl="1"/>
            <a:r>
              <a:rPr lang="ar-SA" dirty="0">
                <a:latin typeface="Arial" panose="020B0604020202020204" pitchFamily="34" charset="0"/>
                <a:cs typeface="Arial" panose="020B0604020202020204" pitchFamily="34" charset="0"/>
              </a:rPr>
              <a:t>إن أخبار انفصاله تؤكد بشكل أساسي ما كنا نعرفه بالفعل: أن ثقافة النقاء تقدم وعودًا غير عادية لا يمكن في النهاية الوفاء بها.</a:t>
            </a:r>
          </a:p>
          <a:p>
            <a:pPr algn="r" rtl="1"/>
            <a:r>
              <a:rPr lang="ar-SA" dirty="0">
                <a:latin typeface="Arial" panose="020B0604020202020204" pitchFamily="34" charset="0"/>
                <a:cs typeface="Arial" panose="020B0604020202020204" pitchFamily="34" charset="0"/>
              </a:rPr>
              <a:t>كانت الرسالة المتداولة في كتاب </a:t>
            </a:r>
            <a:r>
              <a:rPr lang="en-SG" dirty="0">
                <a:latin typeface="Arial" panose="020B0604020202020204" pitchFamily="34" charset="0"/>
                <a:cs typeface="Arial" panose="020B0604020202020204" pitchFamily="34" charset="0"/>
              </a:rPr>
              <a:t>I Kissed Dating Goodbye </a:t>
            </a:r>
            <a:r>
              <a:rPr lang="ar-SA" dirty="0">
                <a:latin typeface="Arial" panose="020B0604020202020204" pitchFamily="34" charset="0"/>
                <a:cs typeface="Arial" panose="020B0604020202020204" pitchFamily="34" charset="0"/>
              </a:rPr>
              <a:t>هي: أتبع هذه القواعد، وسيكون زواجك في أمان. ستكون علاقتك أكثر نجاحًا وسعادة من علاقات أقرانك الذين تواعدوا قبل أن يستقروا.</a:t>
            </a:r>
          </a:p>
          <a:p>
            <a:pPr algn="r" rtl="1"/>
            <a:r>
              <a:rPr lang="ar-SA" dirty="0">
                <a:latin typeface="Arial" panose="020B0604020202020204" pitchFamily="34" charset="0"/>
                <a:cs typeface="Arial" panose="020B0604020202020204" pitchFamily="34" charset="0"/>
              </a:rPr>
              <a:t>وكما أتضح لنا، فإن العلاقات معقدة كما في الأشخاص أنفسهم. فالتعفف عن العلاقات الجنسية لا يغيّر ذلك. والمواعدة من حولك لا تغيّر ذلك. على أي حال، لا يوجد أي "قواعد" مضمونة. </a:t>
            </a:r>
          </a:p>
          <a:p>
            <a:pPr algn="r" rtl="1"/>
            <a:r>
              <a:rPr lang="ar-SA" dirty="0">
                <a:latin typeface="Arial" panose="020B0604020202020204" pitchFamily="34" charset="0"/>
                <a:cs typeface="Arial" panose="020B0604020202020204" pitchFamily="34" charset="0"/>
              </a:rPr>
              <a:t>مضى وقت طويل على المدافعين عن "النقاء" لتحديث كتيباتهم الإرشادية.</a:t>
            </a:r>
          </a:p>
          <a:p>
            <a:pPr algn="r" rtl="1"/>
            <a:r>
              <a:rPr lang="ar-SA" dirty="0">
                <a:latin typeface="Arial" panose="020B0604020202020204" pitchFamily="34" charset="0"/>
                <a:cs typeface="Arial" panose="020B0604020202020204" pitchFamily="34" charset="0"/>
              </a:rPr>
              <a:t>المدافع عن "ثقافة النقاء" جوشوا هاريس يعلن انفصاله عن زوجته</a:t>
            </a:r>
          </a:p>
          <a:p>
            <a:pPr algn="r" rtl="1"/>
            <a:r>
              <a:rPr lang="ar-SA" dirty="0">
                <a:latin typeface="Arial" panose="020B0604020202020204" pitchFamily="34" charset="0"/>
                <a:cs typeface="Arial" panose="020B0604020202020204" pitchFamily="34" charset="0"/>
              </a:rPr>
              <a:t>بقلم سارهابيث كابلن</a:t>
            </a:r>
          </a:p>
          <a:p>
            <a:pPr algn="r" rtl="1"/>
            <a:r>
              <a:rPr lang="ar-SA" dirty="0">
                <a:latin typeface="Arial" panose="020B0604020202020204" pitchFamily="34" charset="0"/>
                <a:cs typeface="Arial" panose="020B0604020202020204" pitchFamily="34" charset="0"/>
              </a:rPr>
              <a:t>18 تموز 2019</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3"/>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925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سنرى اليوم ثلاثة أشياء نحتاج معرفتها لننمو في النعمة بدلاً من الوقوع في فخ التعاليم الكاذبة. </a:t>
            </a:r>
            <a:endParaRPr lang="en-SG"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عندما تتفكر في عدد الأشياء التي تريد معرفتها، قد يكون الأمر شاقًا. أنتم طلاب كلية اللاهوت، قد جئتم إلى الهيئة الإنجيلية الثقافية – الأردن لتحصلوا على إجابات لأسئلتكم، لكم الان فإن قائمة اسئلتكم قد كبرت! إذن ما هي الأمور الأساسية التي نحتاج حقًا إلى معرفتها؟</a:t>
            </a:r>
          </a:p>
          <a:p>
            <a:pPr algn="r" rtl="1"/>
            <a:r>
              <a:rPr lang="ar-SA" sz="1200" kern="1200" dirty="0">
                <a:solidFill>
                  <a:schemeClr val="tx1"/>
                </a:solidFill>
                <a:effectLst/>
                <a:latin typeface="Arial"/>
                <a:ea typeface="ＭＳ Ｐゴシック" charset="-128"/>
                <a:cs typeface="Arial"/>
              </a:rPr>
              <a:t>لقد جئتم إلى المكان الصحيح، لأن بطرس لديه إجابات لكم في درس اليوم.</a:t>
            </a:r>
          </a:p>
        </p:txBody>
      </p:sp>
    </p:spTree>
    <p:extLst>
      <p:ext uri="{BB962C8B-B14F-4D97-AF65-F5344CB8AC3E}">
        <p14:creationId xmlns:p14="http://schemas.microsoft.com/office/powerpoint/2010/main" val="1752408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يمنحك الله كل ما تحتاجه في معرفتك وإيمانك بيسوع كالله.</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يشير بطرس إلى قرا</a:t>
            </a:r>
            <a:r>
              <a:rPr lang="ar-JO" sz="1200" kern="1200" dirty="0">
                <a:solidFill>
                  <a:schemeClr val="tx1"/>
                </a:solidFill>
                <a:effectLst/>
                <a:latin typeface="Arial"/>
                <a:ea typeface="ＭＳ Ｐゴシック" charset="-128"/>
                <a:cs typeface="Arial"/>
              </a:rPr>
              <a:t>ئه</a:t>
            </a:r>
            <a:r>
              <a:rPr lang="ar-SA" sz="1200" kern="1200" dirty="0">
                <a:solidFill>
                  <a:schemeClr val="tx1"/>
                </a:solidFill>
                <a:effectLst/>
                <a:latin typeface="Arial"/>
                <a:ea typeface="ＭＳ Ｐゴシック" charset="-128"/>
                <a:cs typeface="Arial"/>
              </a:rPr>
              <a:t> كان لديهم الإيمان الذي هو مساويًا "لإيماننا" (1 أ). </a:t>
            </a:r>
          </a:p>
          <a:p>
            <a:pPr algn="r" rtl="1"/>
            <a:r>
              <a:rPr lang="ar-SA" sz="1200" kern="1200" dirty="0">
                <a:solidFill>
                  <a:schemeClr val="tx1"/>
                </a:solidFill>
                <a:effectLst/>
                <a:latin typeface="Arial"/>
                <a:ea typeface="ＭＳ Ｐゴシック" charset="-128"/>
                <a:cs typeface="Arial"/>
              </a:rPr>
              <a:t>هناك شعور كبير بالتواضع حيث يضع الرسول العظيم نفسه على نفس مستوى قرا</a:t>
            </a:r>
            <a:r>
              <a:rPr lang="ar-JO" sz="1200" kern="1200" dirty="0">
                <a:solidFill>
                  <a:schemeClr val="tx1"/>
                </a:solidFill>
                <a:effectLst/>
                <a:latin typeface="Arial"/>
                <a:ea typeface="ＭＳ Ｐゴシック" charset="-128"/>
                <a:cs typeface="Arial"/>
              </a:rPr>
              <a:t>ئه</a:t>
            </a:r>
            <a:r>
              <a:rPr lang="ar-SA" sz="1200" kern="1200" dirty="0">
                <a:solidFill>
                  <a:schemeClr val="tx1"/>
                </a:solidFill>
                <a:effectLst/>
                <a:latin typeface="Arial"/>
                <a:ea typeface="ＭＳ Ｐゴシック" charset="-128"/>
                <a:cs typeface="Arial"/>
              </a:rPr>
              <a:t> الودعاء.</a:t>
            </a:r>
          </a:p>
          <a:p>
            <a:pPr algn="r" rtl="1"/>
            <a:r>
              <a:rPr lang="ar-SA" sz="1200" kern="1200" dirty="0">
                <a:solidFill>
                  <a:schemeClr val="tx1"/>
                </a:solidFill>
                <a:effectLst/>
                <a:latin typeface="Arial"/>
                <a:ea typeface="ＭＳ Ｐゴシック" charset="-128"/>
                <a:cs typeface="Arial"/>
              </a:rPr>
              <a:t>في هذا العالم ما قبل الغنوصي، كان المعلمون يتفاخرون بأنفسهم، بالامتيازات التي لديهم المسماة "المعرفة السرية."</a:t>
            </a:r>
          </a:p>
          <a:p>
            <a:pPr algn="r" rtl="1"/>
            <a:r>
              <a:rPr lang="ar-SA" sz="1200" kern="1200" dirty="0">
                <a:solidFill>
                  <a:schemeClr val="tx1"/>
                </a:solidFill>
                <a:effectLst/>
                <a:latin typeface="Arial"/>
                <a:ea typeface="ＭＳ Ｐゴシック" charset="-128"/>
                <a:cs typeface="Arial"/>
              </a:rPr>
              <a:t>أيضًا يقول بطرس أن البر المقدم من يسوع المسيح يمنحنا جميعًا "نفس الإيمان"! واو!</a:t>
            </a:r>
          </a:p>
          <a:p>
            <a:pPr algn="r" rtl="1"/>
            <a:r>
              <a:rPr lang="ar-SA" sz="1200" kern="1200" dirty="0">
                <a:solidFill>
                  <a:schemeClr val="tx1"/>
                </a:solidFill>
                <a:effectLst/>
                <a:latin typeface="Arial"/>
                <a:ea typeface="ＭＳ Ｐゴシック" charset="-128"/>
                <a:cs typeface="Arial"/>
              </a:rPr>
              <a:t>إن عبارة "إلهنا والمخلص" تعلمنا أيضًا عن ألوهية المسيح (1 ب).</a:t>
            </a:r>
          </a:p>
          <a:p>
            <a:pPr algn="r" rtl="1"/>
            <a:r>
              <a:rPr lang="ar-SA" sz="1200" kern="1200" dirty="0">
                <a:solidFill>
                  <a:schemeClr val="tx1"/>
                </a:solidFill>
                <a:effectLst/>
                <a:latin typeface="Arial"/>
                <a:ea typeface="ＭＳ Ｐゴシック" charset="-128"/>
                <a:cs typeface="Arial"/>
              </a:rPr>
              <a:t>"القواعد النحوية هنا تشير بوضح إلى أن "إلهنا والمخلص" هما شخص واحد، وليس أثنان (أي، توجد مقالة يونانية واحدة بموضوعين. ويُصنف هذا المقطع مع المقاطع الكريستولوجية العظيمة في العهد الجديد التي تعلم بوضوح أن يسوع المسيح مساوٍ في الطبيعة لله الاب" (</a:t>
            </a:r>
            <a:r>
              <a:rPr lang="en-US" sz="1200" kern="1200" dirty="0" err="1">
                <a:solidFill>
                  <a:schemeClr val="tx1"/>
                </a:solidFill>
                <a:effectLst/>
                <a:latin typeface="Arial"/>
                <a:ea typeface="ＭＳ Ｐゴシック" charset="-128"/>
                <a:cs typeface="Arial"/>
              </a:rPr>
              <a:t>Gangel</a:t>
            </a:r>
            <a:r>
              <a:rPr lang="en-US" sz="1200" kern="1200" dirty="0">
                <a:solidFill>
                  <a:schemeClr val="tx1"/>
                </a:solidFill>
                <a:effectLst/>
                <a:latin typeface="Arial"/>
                <a:ea typeface="ＭＳ Ｐゴシック" charset="-128"/>
                <a:cs typeface="Arial"/>
              </a:rPr>
              <a:t>, BKC, 2:863-64).</a:t>
            </a:r>
          </a:p>
          <a:p>
            <a:pPr algn="r" rtl="1"/>
            <a:r>
              <a:rPr lang="ar-SA" sz="1200" kern="1200" dirty="0">
                <a:solidFill>
                  <a:schemeClr val="tx1"/>
                </a:solidFill>
                <a:effectLst/>
                <a:latin typeface="Arial"/>
                <a:ea typeface="ＭＳ Ｐゴシック" charset="-128"/>
                <a:cs typeface="Arial"/>
              </a:rPr>
              <a:t>نحتاج أن نفهم أن إيماننا في يسوع كالله، وليس مجرد معلم للمعرفة.</a:t>
            </a: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يُظهر لنا الله </a:t>
            </a:r>
            <a:r>
              <a:rPr lang="ar-SA" sz="1200" b="1" kern="1200" dirty="0">
                <a:solidFill>
                  <a:schemeClr val="tx1"/>
                </a:solidFill>
                <a:effectLst/>
                <a:latin typeface="Arial"/>
                <a:ea typeface="ＭＳ Ｐゴシック" charset="-128"/>
                <a:cs typeface="Arial"/>
              </a:rPr>
              <a:t>شخص</a:t>
            </a:r>
            <a:r>
              <a:rPr lang="ar-SA" sz="1200" kern="1200" dirty="0">
                <a:solidFill>
                  <a:schemeClr val="tx1"/>
                </a:solidFill>
                <a:effectLst/>
                <a:latin typeface="Arial"/>
                <a:ea typeface="ＭＳ Ｐゴシック" charset="-128"/>
                <a:cs typeface="Arial"/>
              </a:rPr>
              <a:t> المسيح للنعمة والسلام (2).</a:t>
            </a:r>
          </a:p>
          <a:p>
            <a:pPr algn="r" rtl="1"/>
            <a:r>
              <a:rPr lang="ar-SA" sz="1200" kern="1200" dirty="0">
                <a:solidFill>
                  <a:schemeClr val="tx1"/>
                </a:solidFill>
                <a:effectLst/>
                <a:latin typeface="Arial"/>
                <a:ea typeface="ＭＳ Ｐゴシック" charset="-128"/>
                <a:cs typeface="Arial"/>
              </a:rPr>
              <a:t>إن كلمة "بمعرفة" هنا تفترض علاقة شخصية حميمية.</a:t>
            </a:r>
          </a:p>
          <a:p>
            <a:pPr algn="r" rtl="1"/>
            <a:r>
              <a:rPr lang="ar-SA" sz="1200" kern="1200" dirty="0">
                <a:solidFill>
                  <a:schemeClr val="tx1"/>
                </a:solidFill>
                <a:effectLst/>
                <a:latin typeface="Arial"/>
                <a:ea typeface="ＭＳ Ｐゴシック" charset="-128"/>
                <a:cs typeface="Arial"/>
              </a:rPr>
              <a:t>علينا أن نعرف أن النعمة هي في المسيح (2 أ).</a:t>
            </a:r>
          </a:p>
          <a:p>
            <a:pPr algn="r" rtl="1"/>
            <a:r>
              <a:rPr lang="ar-SA" sz="1200" kern="1200" dirty="0">
                <a:solidFill>
                  <a:schemeClr val="tx1"/>
                </a:solidFill>
                <a:effectLst/>
                <a:latin typeface="Arial"/>
                <a:ea typeface="ＭＳ Ｐゴシック" charset="-128"/>
                <a:cs typeface="Arial"/>
              </a:rPr>
              <a:t>علينا أن نعرف أن المسيح وحده يمنحنا السلام (2 ب).</a:t>
            </a:r>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يمنحك الله </a:t>
            </a:r>
            <a:r>
              <a:rPr lang="ar-SA" sz="1200" b="1" kern="1200" dirty="0">
                <a:solidFill>
                  <a:schemeClr val="tx1"/>
                </a:solidFill>
                <a:effectLst/>
                <a:latin typeface="Arial"/>
                <a:ea typeface="ＭＳ Ｐゴシック" charset="-128"/>
                <a:cs typeface="Arial"/>
              </a:rPr>
              <a:t>قوة</a:t>
            </a:r>
            <a:r>
              <a:rPr lang="ar-SA" sz="1200" kern="1200" dirty="0">
                <a:solidFill>
                  <a:schemeClr val="tx1"/>
                </a:solidFill>
                <a:effectLst/>
                <a:latin typeface="Arial"/>
                <a:ea typeface="ＭＳ Ｐゴシック" charset="-128"/>
                <a:cs typeface="Arial"/>
              </a:rPr>
              <a:t> المسيح لكي تعيش حياة التقوى (3).</a:t>
            </a:r>
          </a:p>
          <a:p>
            <a:pPr algn="r" rtl="1"/>
            <a:r>
              <a:rPr lang="ar-SA" sz="1200" kern="1200" dirty="0">
                <a:solidFill>
                  <a:schemeClr val="tx1"/>
                </a:solidFill>
                <a:effectLst/>
                <a:latin typeface="Arial"/>
                <a:ea typeface="ＭＳ Ｐゴシック" charset="-128"/>
                <a:cs typeface="Arial"/>
              </a:rPr>
              <a:t>في أحيان كثيرة نعتقد أننا نضيّع سرًا عظيمًا للتقوى.</a:t>
            </a:r>
          </a:p>
          <a:p>
            <a:pPr algn="r" rtl="1"/>
            <a:r>
              <a:rPr lang="ar-SA" sz="1200" kern="1200" dirty="0">
                <a:solidFill>
                  <a:schemeClr val="tx1"/>
                </a:solidFill>
                <a:effectLst/>
                <a:latin typeface="Arial"/>
                <a:ea typeface="ＭＳ Ｐゴシック" charset="-128"/>
                <a:cs typeface="Arial"/>
              </a:rPr>
              <a:t>يقول بطرس أنه لدينا بالفعل كل ما نحتاجه!</a:t>
            </a:r>
          </a:p>
          <a:p>
            <a:pPr algn="r" rtl="1"/>
            <a:r>
              <a:rPr lang="ar-SA" sz="1200" kern="1200" dirty="0">
                <a:solidFill>
                  <a:schemeClr val="tx1"/>
                </a:solidFill>
                <a:effectLst/>
                <a:latin typeface="Arial"/>
                <a:ea typeface="ＭＳ Ｐゴシック" charset="-128"/>
                <a:cs typeface="Arial"/>
              </a:rPr>
              <a:t>لو كان لدينا بالفعل كل ما نحتاج إليه لحياة التقوي (3)، إذن لماذا يتمنى بطرس لقرائه المزيد من النعمة والسلام (2)؟</a:t>
            </a:r>
          </a:p>
          <a:p>
            <a:pPr algn="r" rtl="1"/>
            <a:r>
              <a:rPr lang="ar-SA" sz="1200" kern="1200" dirty="0">
                <a:solidFill>
                  <a:schemeClr val="tx1"/>
                </a:solidFill>
                <a:effectLst/>
                <a:latin typeface="Arial"/>
                <a:ea typeface="ＭＳ Ｐゴシック" charset="-128"/>
                <a:cs typeface="Arial"/>
              </a:rPr>
              <a:t>بكل وضوح نحن لا نطبق أو نصل إلى كل ما يخبئه لنا الله!</a:t>
            </a:r>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يمنحك الله</a:t>
            </a:r>
            <a:r>
              <a:rPr lang="ar-JO" sz="1200" kern="1200" dirty="0">
                <a:solidFill>
                  <a:schemeClr val="tx1"/>
                </a:solidFill>
                <a:effectLst/>
                <a:latin typeface="Arial"/>
                <a:ea typeface="ＭＳ Ｐゴシック" charset="-128"/>
                <a:cs typeface="Arial"/>
              </a:rPr>
              <a:t> </a:t>
            </a:r>
            <a:r>
              <a:rPr lang="ar-JO" sz="1200" b="1" kern="1200" dirty="0">
                <a:solidFill>
                  <a:schemeClr val="tx1"/>
                </a:solidFill>
                <a:effectLst/>
                <a:latin typeface="Arial"/>
                <a:ea typeface="ＭＳ Ｐゴシック" charset="-128"/>
                <a:cs typeface="Arial"/>
              </a:rPr>
              <a:t>مواعيد</a:t>
            </a:r>
            <a:r>
              <a:rPr lang="ar-JO" sz="1200" kern="1200" dirty="0">
                <a:solidFill>
                  <a:schemeClr val="tx1"/>
                </a:solidFill>
                <a:effectLst/>
                <a:latin typeface="Arial"/>
                <a:ea typeface="ＭＳ Ｐゴシック" charset="-128"/>
                <a:cs typeface="Arial"/>
              </a:rPr>
              <a:t> </a:t>
            </a:r>
            <a:r>
              <a:rPr lang="ar-SA" sz="1200" kern="1200" dirty="0">
                <a:solidFill>
                  <a:schemeClr val="tx1"/>
                </a:solidFill>
                <a:effectLst/>
                <a:latin typeface="Arial"/>
                <a:ea typeface="ＭＳ Ｐゴシック" charset="-128"/>
                <a:cs typeface="Arial"/>
              </a:rPr>
              <a:t>المسيح لتعيش حياة التقوى (4).</a:t>
            </a:r>
          </a:p>
          <a:p>
            <a:pPr algn="r" rtl="1"/>
            <a:r>
              <a:rPr lang="ar-SA" sz="1200" kern="1200" dirty="0">
                <a:solidFill>
                  <a:schemeClr val="tx1"/>
                </a:solidFill>
                <a:effectLst/>
                <a:latin typeface="Arial"/>
                <a:ea typeface="ＭＳ Ｐゴシック" charset="-128"/>
                <a:cs typeface="Arial"/>
              </a:rPr>
              <a:t> ما هي ال</a:t>
            </a:r>
            <a:r>
              <a:rPr lang="ar-JO" sz="1200" kern="1200" dirty="0">
                <a:solidFill>
                  <a:schemeClr val="tx1"/>
                </a:solidFill>
                <a:effectLst/>
                <a:latin typeface="Arial"/>
                <a:ea typeface="ＭＳ Ｐゴシック" charset="-128"/>
                <a:cs typeface="Arial"/>
              </a:rPr>
              <a:t>مواعي</a:t>
            </a:r>
            <a:r>
              <a:rPr lang="ar-SA" sz="1200" kern="1200" dirty="0">
                <a:solidFill>
                  <a:schemeClr val="tx1"/>
                </a:solidFill>
                <a:effectLst/>
                <a:latin typeface="Arial"/>
                <a:ea typeface="ＭＳ Ｐゴシック" charset="-128"/>
                <a:cs typeface="Arial"/>
              </a:rPr>
              <a:t>د المحددة التي يقدمها لنا الله لتساعدنا أن نكون مثل المسيح (4)؟</a:t>
            </a:r>
          </a:p>
        </p:txBody>
      </p:sp>
    </p:spTree>
    <p:extLst>
      <p:ext uri="{BB962C8B-B14F-4D97-AF65-F5344CB8AC3E}">
        <p14:creationId xmlns:p14="http://schemas.microsoft.com/office/powerpoint/2010/main" val="2863289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4341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117750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10747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الإيمان</a:t>
            </a:r>
            <a:r>
              <a:rPr lang="ar-JO" sz="1800" dirty="0">
                <a:effectLst/>
                <a:latin typeface="Calibri" panose="020F0502020204030204" pitchFamily="34" charset="0"/>
                <a:ea typeface="Calibri" panose="020F0502020204030204" pitchFamily="34" charset="0"/>
                <a:cs typeface="Arial" panose="020B0604020202020204" pitchFamily="34" charset="0"/>
              </a:rPr>
              <a:t> بالمسيح يبررنا ويبدأ نموّنا في الشخصية (5 أ).</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الخير (</a:t>
            </a:r>
            <a:r>
              <a:rPr lang="ar-JO" sz="1800" b="1" dirty="0">
                <a:effectLst/>
                <a:latin typeface="Calibri" panose="020F0502020204030204" pitchFamily="34" charset="0"/>
                <a:ea typeface="Calibri" panose="020F0502020204030204" pitchFamily="34" charset="0"/>
                <a:cs typeface="Arial" panose="020B0604020202020204" pitchFamily="34" charset="0"/>
              </a:rPr>
              <a:t>الفضيلة</a:t>
            </a:r>
            <a:r>
              <a:rPr lang="ar-JO" sz="1800" dirty="0">
                <a:effectLst/>
                <a:latin typeface="Calibri" panose="020F0502020204030204" pitchFamily="34" charset="0"/>
                <a:ea typeface="Calibri" panose="020F0502020204030204" pitchFamily="34" charset="0"/>
                <a:cs typeface="Arial" panose="020B0604020202020204" pitchFamily="34" charset="0"/>
              </a:rPr>
              <a:t>) تنتج عن مغفرة الخطايا (5 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تساعدنا </a:t>
            </a:r>
            <a:r>
              <a:rPr lang="ar-JO" sz="1800" b="1" dirty="0">
                <a:effectLst/>
                <a:latin typeface="Calibri" panose="020F0502020204030204" pitchFamily="34" charset="0"/>
                <a:ea typeface="Calibri" panose="020F0502020204030204" pitchFamily="34" charset="0"/>
                <a:cs typeface="Arial" panose="020B0604020202020204" pitchFamily="34" charset="0"/>
              </a:rPr>
              <a:t>المعرفة</a:t>
            </a:r>
            <a:r>
              <a:rPr lang="ar-JO" sz="1800" dirty="0">
                <a:effectLst/>
                <a:latin typeface="Calibri" panose="020F0502020204030204" pitchFamily="34" charset="0"/>
                <a:ea typeface="Calibri" panose="020F0502020204030204" pitchFamily="34" charset="0"/>
                <a:cs typeface="Arial" panose="020B0604020202020204" pitchFamily="34" charset="0"/>
              </a:rPr>
              <a:t> على التوسع (5 ت). الصبر يأتي من معرفة الصبر لدى المسيح (6 أ).</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والصبر</a:t>
            </a:r>
            <a:r>
              <a:rPr lang="ar-JO" sz="1800" dirty="0">
                <a:effectLst/>
                <a:latin typeface="Calibri" panose="020F0502020204030204" pitchFamily="34" charset="0"/>
                <a:ea typeface="Calibri" panose="020F0502020204030204" pitchFamily="34" charset="0"/>
                <a:cs typeface="Arial" panose="020B0604020202020204" pitchFamily="34" charset="0"/>
              </a:rPr>
              <a:t> هو ضبط النفس على المدى الطويل (6 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وتنتج </a:t>
            </a:r>
            <a:r>
              <a:rPr lang="ar-JO" sz="1800" b="1" dirty="0">
                <a:effectLst/>
                <a:latin typeface="Calibri" panose="020F0502020204030204" pitchFamily="34" charset="0"/>
                <a:ea typeface="Calibri" panose="020F0502020204030204" pitchFamily="34" charset="0"/>
                <a:cs typeface="Arial" panose="020B0604020202020204" pitchFamily="34" charset="0"/>
              </a:rPr>
              <a:t>التقوى</a:t>
            </a:r>
            <a:r>
              <a:rPr lang="ar-JO" sz="1800" dirty="0">
                <a:effectLst/>
                <a:latin typeface="Calibri" panose="020F0502020204030204" pitchFamily="34" charset="0"/>
                <a:ea typeface="Calibri" panose="020F0502020204030204" pitchFamily="34" charset="0"/>
                <a:cs typeface="Arial" panose="020B0604020202020204" pitchFamily="34" charset="0"/>
              </a:rPr>
              <a:t> من الصبر على المدى الطويل (6 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ولأن التقوى علاقة فهي تنتج المودة الأخوية (7 أ).</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والمحبة هي الذروة باعتبارها أرفع سمة شخصية (7 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تشرح لنا هذه السمات كيف يجب أن تظهر الطبيعة الإلهية في الآية 4.</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بعض المؤمنين يستمرون في النمو ليكونوا أكثر فعالية (8). </a:t>
            </a:r>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بعضهم يتوقف نموهم شخصيتهم بنسيانهم أنه قد غفر لهم (9).</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في الواقع، أن أغلب العهد الجديد يخاطب المؤمنين الذين ليسوا على مستوى معايير الله. ولهذا السبب دفع الله كتّابًا أمثال بطرس وبولس و يعقوب وآخرين للكتابة. </a:t>
            </a:r>
          </a:p>
        </p:txBody>
      </p:sp>
    </p:spTree>
    <p:extLst>
      <p:ext uri="{BB962C8B-B14F-4D97-AF65-F5344CB8AC3E}">
        <p14:creationId xmlns:p14="http://schemas.microsoft.com/office/powerpoint/2010/main" val="4030903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عندما نعمل باجتهاد لنظهر أننا مخلّصون، فإننا لن نسقط (10).</a:t>
            </a:r>
          </a:p>
          <a:p>
            <a:pPr algn="r" rtl="1"/>
            <a:r>
              <a:rPr lang="ar-SA" sz="1200" kern="1200" dirty="0">
                <a:solidFill>
                  <a:schemeClr val="tx1"/>
                </a:solidFill>
                <a:effectLst/>
                <a:latin typeface="Arial"/>
                <a:ea typeface="ＭＳ Ｐゴシック" charset="-128"/>
                <a:cs typeface="Arial"/>
              </a:rPr>
              <a:t>هل تعني "أن تجعلوا دعوتكم وأختياركم ثابتين" أنه يمكننا أن نضيف أي شئ إلى عمل المسيح لكي نخلص؟ كلا، بل يعني أنه يجب أن نعيش باتساق مع هذا الخلاص.</a:t>
            </a:r>
          </a:p>
          <a:p>
            <a:pPr algn="r" rtl="1"/>
            <a:r>
              <a:rPr lang="ar-SA" sz="1200" kern="1200" dirty="0">
                <a:solidFill>
                  <a:schemeClr val="tx1"/>
                </a:solidFill>
                <a:effectLst/>
                <a:latin typeface="Arial"/>
                <a:ea typeface="ＭＳ Ｐゴシック" charset="-128"/>
                <a:cs typeface="Arial"/>
              </a:rPr>
              <a:t>تلخص الترجمة الإنجليزية </a:t>
            </a:r>
            <a:r>
              <a:rPr lang="en-US" sz="1200" kern="1200" dirty="0">
                <a:solidFill>
                  <a:schemeClr val="tx1"/>
                </a:solidFill>
                <a:effectLst/>
                <a:latin typeface="Arial"/>
                <a:ea typeface="ＭＳ Ｐゴシック" charset="-128"/>
                <a:cs typeface="Arial"/>
              </a:rPr>
              <a:t>NLT </a:t>
            </a:r>
            <a:r>
              <a:rPr lang="ar-SA" sz="1200" kern="1200" dirty="0">
                <a:solidFill>
                  <a:schemeClr val="tx1"/>
                </a:solidFill>
                <a:effectLst/>
                <a:latin typeface="Arial"/>
                <a:ea typeface="ＭＳ Ｐゴシック" charset="-128"/>
                <a:cs typeface="Arial"/>
              </a:rPr>
              <a:t>للكتاب المقدس هذه الفكرة جيدًا: "أعملوا جاهدين لتثبتوا حقًا أنكم من بين أولئك الذين دعاهم الله واختارهم." عندما تسعى لأن تكون مثل المسيح فلن تتراجع. بدلاً من ذلك...</a:t>
            </a:r>
          </a:p>
        </p:txBody>
      </p:sp>
    </p:spTree>
    <p:extLst>
      <p:ext uri="{BB962C8B-B14F-4D97-AF65-F5344CB8AC3E}">
        <p14:creationId xmlns:p14="http://schemas.microsoft.com/office/powerpoint/2010/main" val="365733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سيكافئنا الله عندما نعيش باتساق مع دعوتنا (11).</a:t>
            </a:r>
          </a:p>
          <a:p>
            <a:pPr algn="r" rtl="1"/>
            <a:r>
              <a:rPr lang="ar-SA" sz="1200" kern="1200" dirty="0">
                <a:solidFill>
                  <a:schemeClr val="tx1"/>
                </a:solidFill>
                <a:effectLst/>
                <a:latin typeface="Arial"/>
                <a:ea typeface="ＭＳ Ｐゴシック" charset="-128"/>
                <a:cs typeface="Arial"/>
              </a:rPr>
              <a:t>هل الحصول على "سعة دخول إلى ملكوت ربنا..." تشير إلى خلاص الإنسان؟ (11).</a:t>
            </a:r>
          </a:p>
          <a:p>
            <a:pPr algn="r" rtl="1"/>
            <a:r>
              <a:rPr lang="ar-SA" sz="1200" kern="1200" dirty="0">
                <a:solidFill>
                  <a:schemeClr val="tx1"/>
                </a:solidFill>
                <a:effectLst/>
                <a:latin typeface="Arial"/>
                <a:ea typeface="ＭＳ Ｐゴシック" charset="-128"/>
                <a:cs typeface="Arial"/>
              </a:rPr>
              <a:t>كلا، هذا يشير إلى الحصول على المكافأة الكاملة كالشخص المذكور في العدد 8 الذي يستمر في النمو في الشخصية.</a:t>
            </a:r>
          </a:p>
          <a:p>
            <a:pPr algn="r" rtl="1"/>
            <a:r>
              <a:rPr lang="ar-SA" sz="1200" kern="1200" dirty="0">
                <a:solidFill>
                  <a:schemeClr val="tx1"/>
                </a:solidFill>
                <a:effectLst/>
                <a:latin typeface="Arial"/>
                <a:ea typeface="ＭＳ Ｐゴシック" charset="-128"/>
                <a:cs typeface="Arial"/>
              </a:rPr>
              <a:t>هذا يعني أنكم لن "تزلوا" (10 ب) مثل الشخص في العدد 9 الذي نسي غفرانه. </a:t>
            </a:r>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a:ea typeface="ＭＳ Ｐゴシック" charset="-128"/>
                <a:cs typeface="Arial"/>
              </a:rPr>
              <a:t>أجعل معرفتك بالمسيح تقودك لأن تكون مثل المسيح.</a:t>
            </a:r>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54</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55</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في الأخبار، قس شهير آخر في السنوات الأخيرة، هو القس روب بيل. حتى عام 2011، كان يرعى كنيسة مارس هيل في ميشيغان، واحدة من أسرع الكنائس نموًا في الولايات المتحدة الأمريكية. في عام 2011 قامت مجلة تايم بتسمية روب بيل ضمن قائمتها لأكثر 100 شخصية تأثيرًا في العالم. في نفس ذلك العام كتب كتاب </a:t>
            </a:r>
            <a:r>
              <a:rPr lang="en-US" dirty="0">
                <a:latin typeface="Arial" panose="020B0604020202020204" pitchFamily="34" charset="0"/>
                <a:cs typeface="Arial" panose="020B0604020202020204" pitchFamily="34" charset="0"/>
              </a:rPr>
              <a:t>Love Wins  (</a:t>
            </a:r>
            <a:r>
              <a:rPr lang="ar-SA" dirty="0">
                <a:latin typeface="Arial" panose="020B0604020202020204" pitchFamily="34" charset="0"/>
                <a:cs typeface="Arial" panose="020B0604020202020204" pitchFamily="34" charset="0"/>
              </a:rPr>
              <a:t>المحبة يفوز): كتاب عن الجنة والجحيم ومصير كل إنسان عاش على الإطلاق. ماذا يقول عن هذه الأشياء؟</a:t>
            </a:r>
          </a:p>
          <a:p>
            <a:pPr algn="r" rtl="1"/>
            <a:r>
              <a:rPr lang="ar-SA" dirty="0">
                <a:latin typeface="Arial" panose="020B0604020202020204" pitchFamily="34" charset="0"/>
                <a:cs typeface="Arial" panose="020B0604020202020204" pitchFamily="34" charset="0"/>
              </a:rPr>
              <a:t>______ </a:t>
            </a:r>
          </a:p>
          <a:p>
            <a:pPr algn="r" rtl="1"/>
            <a:r>
              <a:rPr lang="ar-SA" dirty="0">
                <a:latin typeface="Arial" panose="020B0604020202020204" pitchFamily="34" charset="0"/>
                <a:cs typeface="Arial" panose="020B0604020202020204" pitchFamily="34" charset="0"/>
              </a:rPr>
              <a:t>"روب بيل</a:t>
            </a:r>
          </a:p>
          <a:p>
            <a:pPr algn="r" rtl="1"/>
            <a:r>
              <a:rPr lang="ar-SA" dirty="0">
                <a:latin typeface="Arial" panose="020B0604020202020204" pitchFamily="34" charset="0"/>
                <a:cs typeface="Arial" panose="020B0604020202020204" pitchFamily="34" charset="0"/>
              </a:rPr>
              <a:t>من ويكيبيديا، الموسوعة الحرة</a:t>
            </a:r>
          </a:p>
          <a:p>
            <a:pPr algn="r" rtl="1"/>
            <a:r>
              <a:rPr lang="en-US" dirty="0">
                <a:latin typeface="Arial" panose="020B0604020202020204" pitchFamily="34" charset="0"/>
                <a:cs typeface="Arial" panose="020B0604020202020204" pitchFamily="34" charset="0"/>
              </a:rPr>
              <a:t>https://en.wikipedia.org/wiki/Rob_Bell</a:t>
            </a:r>
          </a:p>
          <a:p>
            <a:pPr algn="r" rtl="1"/>
            <a:r>
              <a:rPr lang="ar-SA" dirty="0">
                <a:latin typeface="Arial" panose="020B0604020202020204" pitchFamily="34" charset="0"/>
                <a:cs typeface="Arial" panose="020B0604020202020204" pitchFamily="34" charset="0"/>
              </a:rPr>
              <a:t>بيل في حفل تايم 100، لعام 2011</a:t>
            </a:r>
          </a:p>
          <a:p>
            <a:pPr algn="r" rtl="1"/>
            <a:r>
              <a:rPr lang="ar-SA" dirty="0">
                <a:latin typeface="Arial" panose="020B0604020202020204" pitchFamily="34" charset="0"/>
                <a:cs typeface="Arial" panose="020B0604020202020204" pitchFamily="34" charset="0"/>
              </a:rPr>
              <a:t>روبرت هولمز "بوب" بيل جونيور (مواليد 23 آب، 1970) مؤلف، ومتحدث، وقس أمريكي سابق. كلن بيل مؤسس كنيسة مارس هيل للكتاب المقدس الواقعة في جراندفيل، ميشيغان، والتي رعاها حتى عام 2012. كانت مارس هيل تحت قيادته واحدة من أسرع الكنائس نموًا في أمريكا. وهو أيضًا مؤلف الكتاب الأكثر مبيعًا </a:t>
            </a:r>
            <a:r>
              <a:rPr lang="en-US" dirty="0">
                <a:latin typeface="Arial" panose="020B0604020202020204" pitchFamily="34" charset="0"/>
                <a:cs typeface="Arial" panose="020B0604020202020204" pitchFamily="34" charset="0"/>
              </a:rPr>
              <a:t>Love Wins </a:t>
            </a:r>
            <a:r>
              <a:rPr lang="ar-SA" dirty="0">
                <a:latin typeface="Arial" panose="020B0604020202020204" pitchFamily="34" charset="0"/>
                <a:cs typeface="Arial" panose="020B0604020202020204" pitchFamily="34" charset="0"/>
              </a:rPr>
              <a:t>حسب قائمة نيويرك تايمز والراوي لسلسلة من الأفلام الروحية القصيرة المسماة </a:t>
            </a:r>
            <a:r>
              <a:rPr lang="en-US" dirty="0">
                <a:latin typeface="Arial" panose="020B0604020202020204" pitchFamily="34" charset="0"/>
                <a:cs typeface="Arial" panose="020B0604020202020204" pitchFamily="34" charset="0"/>
              </a:rPr>
              <a:t>NOOMA. </a:t>
            </a:r>
            <a:r>
              <a:rPr lang="ar-SA" dirty="0">
                <a:latin typeface="Arial" panose="020B0604020202020204" pitchFamily="34" charset="0"/>
                <a:cs typeface="Arial" panose="020B0604020202020204" pitchFamily="34" charset="0"/>
              </a:rPr>
              <a:t>في العام 2011 قامت مجلة تايم بتسمية بيل في قائمتها لأكثر 100 شخصية مؤثرة في العالم. منذ ذلك الحين أصبح كاتبًا مستقلاً ومتحدثًا في العديد من البرامج الحوارية والجولات الوطنية الناطقة حول موضوعات تتعلق بالروحانيات والقيادة. كما أنه يستضيف بودكاست مشهورًا يدعى </a:t>
            </a:r>
            <a:r>
              <a:rPr lang="en-US" dirty="0">
                <a:latin typeface="Arial" panose="020B0604020202020204" pitchFamily="34" charset="0"/>
                <a:cs typeface="Arial" panose="020B0604020202020204" pitchFamily="34" charset="0"/>
              </a:rPr>
              <a:t>The Robcast”. </a:t>
            </a:r>
            <a:r>
              <a:rPr lang="ar-SA" dirty="0">
                <a:latin typeface="Arial" panose="020B0604020202020204" pitchFamily="34" charset="0"/>
                <a:cs typeface="Arial" panose="020B0604020202020204" pitchFamily="34" charset="0"/>
              </a:rPr>
              <a:t>في عام 2018، تم إصدار فيلم وثائقي عن بيل بعنوان </a:t>
            </a:r>
            <a:r>
              <a:rPr lang="en-US" dirty="0">
                <a:latin typeface="Arial" panose="020B0604020202020204" pitchFamily="34" charset="0"/>
                <a:cs typeface="Arial" panose="020B0604020202020204" pitchFamily="34" charset="0"/>
              </a:rPr>
              <a:t>The Heretic (</a:t>
            </a:r>
            <a:r>
              <a:rPr lang="ar-SA" dirty="0">
                <a:latin typeface="Arial" panose="020B0604020202020204" pitchFamily="34" charset="0"/>
                <a:cs typeface="Arial" panose="020B0604020202020204" pitchFamily="34" charset="0"/>
              </a:rPr>
              <a:t>الهرطوقي). </a:t>
            </a:r>
          </a:p>
          <a:p>
            <a:pPr algn="r" rtl="1"/>
            <a:r>
              <a:rPr lang="ar-SA" dirty="0">
                <a:latin typeface="Arial" panose="020B0604020202020204" pitchFamily="34" charset="0"/>
                <a:cs typeface="Arial" panose="020B0604020202020204" pitchFamily="34" charset="0"/>
              </a:rPr>
              <a:t>المحتويات</a:t>
            </a:r>
          </a:p>
          <a:p>
            <a:pPr algn="r" rtl="1"/>
            <a:r>
              <a:rPr lang="ar-SA" dirty="0">
                <a:latin typeface="Arial" panose="020B0604020202020204" pitchFamily="34" charset="0"/>
                <a:cs typeface="Arial" panose="020B0604020202020204" pitchFamily="34" charset="0"/>
              </a:rPr>
              <a:t>1.	السيرة الذاتية</a:t>
            </a:r>
          </a:p>
          <a:p>
            <a:pPr algn="r" rtl="1"/>
            <a:r>
              <a:rPr lang="ar-SA" dirty="0">
                <a:latin typeface="Arial" panose="020B0604020202020204" pitchFamily="34" charset="0"/>
                <a:cs typeface="Arial" panose="020B0604020202020204" pitchFamily="34" charset="0"/>
              </a:rPr>
              <a:t>1.1	التعليم والخدمة</a:t>
            </a:r>
          </a:p>
          <a:p>
            <a:pPr algn="r" rtl="1"/>
            <a:r>
              <a:rPr lang="ar-SA" dirty="0">
                <a:latin typeface="Arial" panose="020B0604020202020204" pitchFamily="34" charset="0"/>
                <a:cs typeface="Arial" panose="020B0604020202020204" pitchFamily="34" charset="0"/>
              </a:rPr>
              <a:t>1.2	كنيسة مارس هيل للكتاب المقدس</a:t>
            </a:r>
          </a:p>
          <a:p>
            <a:pPr algn="r" rtl="1"/>
            <a:r>
              <a:rPr lang="ar-SA" dirty="0">
                <a:latin typeface="Arial" panose="020B0604020202020204" pitchFamily="34" charset="0"/>
                <a:cs typeface="Arial" panose="020B0604020202020204" pitchFamily="34" charset="0"/>
              </a:rPr>
              <a:t>1.3	مشاريع أخرى</a:t>
            </a:r>
          </a:p>
          <a:p>
            <a:pPr algn="r" rtl="1"/>
            <a:r>
              <a:rPr lang="ar-SA" dirty="0">
                <a:latin typeface="Arial" panose="020B0604020202020204" pitchFamily="34" charset="0"/>
                <a:cs typeface="Arial" panose="020B0604020202020204" pitchFamily="34" charset="0"/>
              </a:rPr>
              <a:t>1.4	التلفزيون</a:t>
            </a:r>
          </a:p>
          <a:p>
            <a:pPr algn="r" rtl="1"/>
            <a:r>
              <a:rPr lang="ar-SA" dirty="0">
                <a:latin typeface="Arial" panose="020B0604020202020204" pitchFamily="34" charset="0"/>
                <a:cs typeface="Arial" panose="020B0604020202020204" pitchFamily="34" charset="0"/>
              </a:rPr>
              <a:t>2.	المعتقدات</a:t>
            </a:r>
          </a:p>
          <a:p>
            <a:pPr algn="r" rtl="1"/>
            <a:r>
              <a:rPr lang="ar-SA" dirty="0">
                <a:latin typeface="Arial" panose="020B0604020202020204" pitchFamily="34" charset="0"/>
                <a:cs typeface="Arial" panose="020B0604020202020204" pitchFamily="34" charset="0"/>
              </a:rPr>
              <a:t>3.	المنشورات</a:t>
            </a:r>
          </a:p>
          <a:p>
            <a:pPr algn="r" rtl="1"/>
            <a:r>
              <a:rPr lang="ar-SA" dirty="0">
                <a:latin typeface="Arial" panose="020B0604020202020204" pitchFamily="34" charset="0"/>
                <a:cs typeface="Arial" panose="020B0604020202020204" pitchFamily="34" charset="0"/>
              </a:rPr>
              <a:t>4.	المراجع</a:t>
            </a:r>
          </a:p>
          <a:p>
            <a:pPr algn="r" rtl="1"/>
            <a:r>
              <a:rPr lang="ar-SA" dirty="0">
                <a:latin typeface="Arial" panose="020B0604020202020204" pitchFamily="34" charset="0"/>
                <a:cs typeface="Arial" panose="020B0604020202020204" pitchFamily="34" charset="0"/>
              </a:rPr>
              <a:t>5.	روابط أخرى</a:t>
            </a:r>
          </a:p>
          <a:p>
            <a:pPr algn="r" rtl="1"/>
            <a:r>
              <a:rPr lang="ar-SA" dirty="0">
                <a:latin typeface="Arial" panose="020B0604020202020204" pitchFamily="34" charset="0"/>
                <a:cs typeface="Arial" panose="020B0604020202020204" pitchFamily="34" charset="0"/>
              </a:rPr>
              <a:t>السيرة الشخصية</a:t>
            </a:r>
          </a:p>
          <a:p>
            <a:pPr algn="r" rtl="1"/>
            <a:r>
              <a:rPr lang="ar-SA" dirty="0">
                <a:latin typeface="Arial" panose="020B0604020202020204" pitchFamily="34" charset="0"/>
                <a:cs typeface="Arial" panose="020B0604020202020204" pitchFamily="34" charset="0"/>
              </a:rPr>
              <a:t>التعليم والخدمة</a:t>
            </a:r>
          </a:p>
          <a:p>
            <a:pPr algn="r" rtl="1"/>
            <a:r>
              <a:rPr lang="ar-SA" dirty="0">
                <a:latin typeface="Arial" panose="020B0604020202020204" pitchFamily="34" charset="0"/>
                <a:cs typeface="Arial" panose="020B0604020202020204" pitchFamily="34" charset="0"/>
              </a:rPr>
              <a:t>بيل هو ابن قاضي المقاطعة الأمريكية روبرت هولمز بيل، الذي تم تعيينه في المحكمة الفيدرالية من قبل رونالد ريغان.</a:t>
            </a:r>
          </a:p>
          <a:p>
            <a:pPr algn="r" rtl="1"/>
            <a:r>
              <a:rPr lang="ar-SA" dirty="0">
                <a:latin typeface="Arial" panose="020B0604020202020204" pitchFamily="34" charset="0"/>
                <a:cs typeface="Arial" panose="020B0604020202020204" pitchFamily="34" charset="0"/>
              </a:rPr>
              <a:t>بعد تخرجه من المدرسة الثانوية، التحق بيل بكلية ويتون في إلينوي. خلال وجوده في ويتون، تساكن بيل مع إيان إيسكلين من فريق أول ستار يونايتد. قام بالاشتراك مع أصدقائه ديف هوك و وبريان إريكسون و ستيف هوبر و كريس فول بتشكيل فرقة روك مستقلة باسم “-</a:t>
            </a:r>
            <a:r>
              <a:rPr lang="en-US" dirty="0">
                <a:latin typeface="Arial" panose="020B0604020202020204" pitchFamily="34" charset="0"/>
                <a:cs typeface="Arial" panose="020B0604020202020204" pitchFamily="34" charset="0"/>
              </a:rPr>
              <a:t>ton Bundle,” </a:t>
            </a:r>
            <a:r>
              <a:rPr lang="ar-SA" dirty="0">
                <a:latin typeface="Arial" panose="020B0604020202020204" pitchFamily="34" charset="0"/>
                <a:cs typeface="Arial" panose="020B0604020202020204" pitchFamily="34" charset="0"/>
              </a:rPr>
              <a:t>التي ذكرتنا بفرق مثل </a:t>
            </a:r>
            <a:r>
              <a:rPr lang="en-US" dirty="0">
                <a:latin typeface="Arial" panose="020B0604020202020204" pitchFamily="34" charset="0"/>
                <a:cs typeface="Arial" panose="020B0604020202020204" pitchFamily="34" charset="0"/>
              </a:rPr>
              <a:t>R. E. M. </a:t>
            </a:r>
            <a:r>
              <a:rPr lang="ar-SA" dirty="0">
                <a:latin typeface="Arial" panose="020B0604020202020204" pitchFamily="34" charset="0"/>
                <a:cs typeface="Arial" panose="020B0604020202020204" pitchFamily="34" charset="0"/>
              </a:rPr>
              <a:t>و </a:t>
            </a:r>
            <a:r>
              <a:rPr lang="en-US" dirty="0">
                <a:latin typeface="Arial" panose="020B0604020202020204" pitchFamily="34" charset="0"/>
                <a:cs typeface="Arial" panose="020B0604020202020204" pitchFamily="34" charset="0"/>
              </a:rPr>
              <a:t>Talking Heads. </a:t>
            </a:r>
            <a:r>
              <a:rPr lang="ar-SA" dirty="0">
                <a:latin typeface="Arial" panose="020B0604020202020204" pitchFamily="34" charset="0"/>
                <a:cs typeface="Arial" panose="020B0604020202020204" pitchFamily="34" charset="0"/>
              </a:rPr>
              <a:t>خلال هذا الوقت كتب لـ -</a:t>
            </a:r>
            <a:r>
              <a:rPr lang="en-US" dirty="0">
                <a:latin typeface="Arial" panose="020B0604020202020204" pitchFamily="34" charset="0"/>
                <a:cs typeface="Arial" panose="020B0604020202020204" pitchFamily="34" charset="0"/>
              </a:rPr>
              <a:t>ton Bundle </a:t>
            </a:r>
            <a:r>
              <a:rPr lang="ar-SA" dirty="0">
                <a:latin typeface="Arial" panose="020B0604020202020204" pitchFamily="34" charset="0"/>
                <a:cs typeface="Arial" panose="020B0604020202020204" pitchFamily="34" charset="0"/>
              </a:rPr>
              <a:t>أغنية “</a:t>
            </a:r>
            <a:r>
              <a:rPr lang="en-US" dirty="0">
                <a:latin typeface="Arial" panose="020B0604020202020204" pitchFamily="34" charset="0"/>
                <a:cs typeface="Arial" panose="020B0604020202020204" pitchFamily="34" charset="0"/>
              </a:rPr>
              <a:t>Velvet Elvis” </a:t>
            </a:r>
            <a:r>
              <a:rPr lang="ar-SA" dirty="0">
                <a:latin typeface="Arial" panose="020B0604020202020204" pitchFamily="34" charset="0"/>
                <a:cs typeface="Arial" panose="020B0604020202020204" pitchFamily="34" charset="0"/>
              </a:rPr>
              <a:t>استنادًا إلى لوحة باسم </a:t>
            </a:r>
            <a:r>
              <a:rPr lang="en-US" dirty="0">
                <a:latin typeface="Arial" panose="020B0604020202020204" pitchFamily="34" charset="0"/>
                <a:cs typeface="Arial" panose="020B0604020202020204" pitchFamily="34" charset="0"/>
              </a:rPr>
              <a:t>Velvet Elvis  </a:t>
            </a:r>
            <a:r>
              <a:rPr lang="ar-SA" dirty="0">
                <a:latin typeface="Arial" panose="020B0604020202020204" pitchFamily="34" charset="0"/>
                <a:cs typeface="Arial" panose="020B0604020202020204" pitchFamily="34" charset="0"/>
              </a:rPr>
              <a:t>استخدمها في كتابه الأول </a:t>
            </a:r>
            <a:r>
              <a:rPr lang="en-US" dirty="0">
                <a:latin typeface="Arial" panose="020B0604020202020204" pitchFamily="34" charset="0"/>
                <a:cs typeface="Arial" panose="020B0604020202020204" pitchFamily="34" charset="0"/>
              </a:rPr>
              <a:t>Velvet Elvis, Repainting the Christian Faith. </a:t>
            </a:r>
            <a:r>
              <a:rPr lang="ar-SA" dirty="0">
                <a:latin typeface="Arial" panose="020B0604020202020204" pitchFamily="34" charset="0"/>
                <a:cs typeface="Arial" panose="020B0604020202020204" pitchFamily="34" charset="0"/>
              </a:rPr>
              <a:t>كانت كلية ويتون المكان الذي التقى فيه بيل بزوجته كريستين. بدأت فرقة -</a:t>
            </a:r>
            <a:r>
              <a:rPr lang="en-US" dirty="0">
                <a:latin typeface="Arial" panose="020B0604020202020204" pitchFamily="34" charset="0"/>
                <a:cs typeface="Arial" panose="020B0604020202020204" pitchFamily="34" charset="0"/>
              </a:rPr>
              <a:t>ton Bundle </a:t>
            </a:r>
            <a:r>
              <a:rPr lang="ar-SA" dirty="0">
                <a:latin typeface="Arial" panose="020B0604020202020204" pitchFamily="34" charset="0"/>
                <a:cs typeface="Arial" panose="020B0604020202020204" pitchFamily="34" charset="0"/>
              </a:rPr>
              <a:t>تكتسب بعض الشهرة المحلية، كما طُلب منها تقديم عروضها في المناسبات الكبيرة، لكن عندما أصيب بيل بالتهاب السحايا الفيروسي فشلت هذه الخطط.</a:t>
            </a:r>
          </a:p>
          <a:p>
            <a:pPr algn="r" rtl="1"/>
            <a:r>
              <a:rPr lang="ar-SA" dirty="0">
                <a:latin typeface="Arial" panose="020B0604020202020204" pitchFamily="34" charset="0"/>
                <a:cs typeface="Arial" panose="020B0604020202020204" pitchFamily="34" charset="0"/>
              </a:rPr>
              <a:t>حصل بيل على درجة البكالوريوس عام 1992 من كلية ويتون، وقام بتدريس التزلج المائي في فصول الصيف في معسكر هاني روك التابع للكلية، ويحصل على حوالي ثلاثون دولارًا أسبوعيًا. خلال هذا الوقت عرض أن يعلّم رسالة مسيحية لمستشاري المعسكر بسبب عدم العثور على قس. قام بتدريس رسالة حول الراحة، وسرعان ما اتصل به العديد من الأشخاص، وأخبره كل منهم أنه يجب عليه متابعة التدريس كمهنة.</a:t>
            </a:r>
          </a:p>
          <a:p>
            <a:pPr algn="r" rtl="1"/>
            <a:r>
              <a:rPr lang="ar-SA" dirty="0">
                <a:latin typeface="Arial" panose="020B0604020202020204" pitchFamily="34" charset="0"/>
                <a:cs typeface="Arial" panose="020B0604020202020204" pitchFamily="34" charset="0"/>
              </a:rPr>
              <a:t>أنتقل بيل إلى باسادينا، في كاليفورنيا لمتابعة هذه الدعوة للتدريس وحصل على درجة الماجستير في اللاهوت من مدرسة فولر اللاهوتية. ووفقًا لبيل، لم يحصل على علامات جيدة في دروس الوعظ لأنه جرب دائمًا طرقًا مبتكرة لتوصيل أفكاره. خلال فترة وجوده في فولر كان مدربًا مقيمًا للشباب في كنيسة ليك أفنيو. ومع ذلك، كان يحضر أحيانًا اجتماعات الجماعة المسيحية في إيجيل روك، كاليفورنيا، إذ دفعه ذلك وزوجته لطرح أسئلة حول ظهور النمط الجديد للكنيسة. </a:t>
            </a:r>
          </a:p>
          <a:p>
            <a:pPr algn="r" rtl="1"/>
            <a:r>
              <a:rPr lang="ar-SA" dirty="0">
                <a:latin typeface="Arial" panose="020B0604020202020204" pitchFamily="34" charset="0"/>
                <a:cs typeface="Arial" panose="020B0604020202020204" pitchFamily="34" charset="0"/>
              </a:rPr>
              <a:t>بين العامين 1995 و 1997 شكل بيل فرقة باسم </a:t>
            </a:r>
            <a:r>
              <a:rPr lang="en-US" dirty="0">
                <a:latin typeface="Arial" panose="020B0604020202020204" pitchFamily="34" charset="0"/>
                <a:cs typeface="Arial" panose="020B0604020202020204" pitchFamily="34" charset="0"/>
              </a:rPr>
              <a:t>Big Fil </a:t>
            </a:r>
            <a:r>
              <a:rPr lang="ar-SA" dirty="0">
                <a:latin typeface="Arial" panose="020B0604020202020204" pitchFamily="34" charset="0"/>
                <a:cs typeface="Arial" panose="020B0604020202020204" pitchFamily="34" charset="0"/>
              </a:rPr>
              <a:t>التي أصدرت قرصين مضغوطين؛ كان الأول يحمل عنوانًا ذاتيًا والثاني بعنوان </a:t>
            </a:r>
            <a:r>
              <a:rPr lang="en-US" dirty="0">
                <a:latin typeface="Arial" panose="020B0604020202020204" pitchFamily="34" charset="0"/>
                <a:cs typeface="Arial" panose="020B0604020202020204" pitchFamily="34" charset="0"/>
              </a:rPr>
              <a:t>Via De La Shekel. </a:t>
            </a:r>
            <a:r>
              <a:rPr lang="ar-SA" dirty="0">
                <a:latin typeface="Arial" panose="020B0604020202020204" pitchFamily="34" charset="0"/>
                <a:cs typeface="Arial" panose="020B0604020202020204" pitchFamily="34" charset="0"/>
              </a:rPr>
              <a:t>عندما سئل عن نمط الموسيقى الذي يستخدمه، رد عليهم بيل بأغنية “</a:t>
            </a:r>
            <a:r>
              <a:rPr lang="en-US" dirty="0">
                <a:latin typeface="Arial" panose="020B0604020202020204" pitchFamily="34" charset="0"/>
                <a:cs typeface="Arial" panose="020B0604020202020204" pitchFamily="34" charset="0"/>
              </a:rPr>
              <a:t>Northern Gospel!”، </a:t>
            </a:r>
            <a:r>
              <a:rPr lang="ar-SA" dirty="0">
                <a:latin typeface="Arial" panose="020B0604020202020204" pitchFamily="34" charset="0"/>
                <a:cs typeface="Arial" panose="020B0604020202020204" pitchFamily="34" charset="0"/>
              </a:rPr>
              <a:t>التي أصبحت فيما بعد اسم أغنية في الألبوم الثاني. حتى بعد توقف </a:t>
            </a:r>
            <a:r>
              <a:rPr lang="en-US" dirty="0">
                <a:latin typeface="Arial" panose="020B0604020202020204" pitchFamily="34" charset="0"/>
                <a:cs typeface="Arial" panose="020B0604020202020204" pitchFamily="34" charset="0"/>
              </a:rPr>
              <a:t>Big Fil </a:t>
            </a:r>
            <a:r>
              <a:rPr lang="ar-SA" dirty="0">
                <a:latin typeface="Arial" panose="020B0604020202020204" pitchFamily="34" charset="0"/>
                <a:cs typeface="Arial" panose="020B0604020202020204" pitchFamily="34" charset="0"/>
              </a:rPr>
              <a:t>عن الأداء، واصل بيل مشروعين آخرين باسم </a:t>
            </a:r>
            <a:r>
              <a:rPr lang="en-US" dirty="0">
                <a:latin typeface="Arial" panose="020B0604020202020204" pitchFamily="34" charset="0"/>
                <a:cs typeface="Arial" panose="020B0604020202020204" pitchFamily="34" charset="0"/>
              </a:rPr>
              <a:t>Uno Dos Tres Communications، </a:t>
            </a:r>
            <a:r>
              <a:rPr lang="ar-SA" dirty="0">
                <a:latin typeface="Arial" panose="020B0604020202020204" pitchFamily="34" charset="0"/>
                <a:cs typeface="Arial" panose="020B0604020202020204" pitchFamily="34" charset="0"/>
              </a:rPr>
              <a:t>الجزء الأول والثاني، كلاهما يحملان صوتًا موسيقيًا مشابهًا لـ </a:t>
            </a:r>
            <a:r>
              <a:rPr lang="en-US" dirty="0">
                <a:latin typeface="Arial" panose="020B0604020202020204" pitchFamily="34" charset="0"/>
                <a:cs typeface="Arial" panose="020B0604020202020204" pitchFamily="34" charset="0"/>
              </a:rPr>
              <a:t>Big Fil. </a:t>
            </a:r>
          </a:p>
          <a:p>
            <a:pPr algn="r" rtl="1"/>
            <a:r>
              <a:rPr lang="ar-SA" dirty="0">
                <a:latin typeface="Arial" panose="020B0604020202020204" pitchFamily="34" charset="0"/>
                <a:cs typeface="Arial" panose="020B0604020202020204" pitchFamily="34" charset="0"/>
              </a:rPr>
              <a:t>كنيسة مارس هيل للكتاب المقدس</a:t>
            </a:r>
          </a:p>
          <a:p>
            <a:pPr algn="r" rtl="1"/>
            <a:r>
              <a:rPr lang="ar-SA" dirty="0">
                <a:latin typeface="Arial" panose="020B0604020202020204" pitchFamily="34" charset="0"/>
                <a:cs typeface="Arial" panose="020B0604020202020204" pitchFamily="34" charset="0"/>
              </a:rPr>
              <a:t>أنتقل بيل وزوجته من كاليفورنيا إلى غراند رابيدز ليكونا قريبين من العائلة وبناء على دعوة للدراسة من القس إد دوبسون. قام بتولي العديد من خدمات الوعظ لخدمة </a:t>
            </a:r>
            <a:r>
              <a:rPr lang="en-US" dirty="0">
                <a:latin typeface="Arial" panose="020B0604020202020204" pitchFamily="34" charset="0"/>
                <a:cs typeface="Arial" panose="020B0604020202020204" pitchFamily="34" charset="0"/>
              </a:rPr>
              <a:t>Saturday Night </a:t>
            </a:r>
            <a:r>
              <a:rPr lang="ar-SA" dirty="0">
                <a:latin typeface="Arial" panose="020B0604020202020204" pitchFamily="34" charset="0"/>
                <a:cs typeface="Arial" panose="020B0604020202020204" pitchFamily="34" charset="0"/>
              </a:rPr>
              <a:t>في كنيسة الجلجثة. أعلن بيل أنه سيتفرغ لنوع جديد من المجموعات وسيطلق عليها اسم “</a:t>
            </a:r>
            <a:r>
              <a:rPr lang="en-US" dirty="0">
                <a:latin typeface="Arial" panose="020B0604020202020204" pitchFamily="34" charset="0"/>
                <a:cs typeface="Arial" panose="020B0604020202020204" pitchFamily="34" charset="0"/>
              </a:rPr>
              <a:t>Mars Hill” </a:t>
            </a:r>
            <a:r>
              <a:rPr lang="ar-SA" dirty="0">
                <a:latin typeface="Arial" panose="020B0604020202020204" pitchFamily="34" charset="0"/>
                <a:cs typeface="Arial" panose="020B0604020202020204" pitchFamily="34" charset="0"/>
              </a:rPr>
              <a:t>نسبة إلى موقع في اليونان قال فيه بولس الرسول لمجموعة من الرجال: "لأنني بينما كنت أجتاز وأنظر إلى معبوداتكم وجدت أيضًا مذبحًا مكتوبًا عليه: لإله مجهول. فالذي تتقونه وأنتم تجهلونه هذا أنا أنادي لكم به."</a:t>
            </a:r>
          </a:p>
          <a:p>
            <a:pPr algn="r" rtl="1"/>
            <a:r>
              <a:rPr lang="ar-SA" dirty="0">
                <a:latin typeface="Arial" panose="020B0604020202020204" pitchFamily="34" charset="0"/>
                <a:cs typeface="Arial" panose="020B0604020202020204" pitchFamily="34" charset="0"/>
              </a:rPr>
              <a:t>في شباط 1999، أسس بيل كنيسة مارس هيل للكتاب المقدس، وكانت الكنيسة تجتمع في الأصل في قاعة العاب رياضية لمدرسة في وايومنغ، ميشيغان. خلال سنة مُنحت الكنيسة مركزًا للتسوق في غراندفيل، ميشيغان، واشترت الأرض المجاورة. في تموز 2000، أفتتح مرفق "الكرسي الرمادي" أبوابه الذي يتسع لـ 3500 شخص. بدءًا من عام 2005، حضر ما يقرب من 11000 شخص "التجمعين" في أيام الأحد في الساعة 9 و 11 صباحًا. أعتبارًا من آذار 2011، بلغ عدد الحضور يوم الأحد ما بين 8000 و 10000 شخص. ألهمته تعاليمه في مارس هيل الملصق الشهير “</a:t>
            </a:r>
            <a:r>
              <a:rPr lang="en-US" dirty="0">
                <a:latin typeface="Arial" panose="020B0604020202020204" pitchFamily="34" charset="0"/>
                <a:cs typeface="Arial" panose="020B0604020202020204" pitchFamily="34" charset="0"/>
              </a:rPr>
              <a:t>Love Wins”، </a:t>
            </a:r>
            <a:r>
              <a:rPr lang="ar-SA" dirty="0">
                <a:latin typeface="Arial" panose="020B0604020202020204" pitchFamily="34" charset="0"/>
                <a:cs typeface="Arial" panose="020B0604020202020204" pitchFamily="34" charset="0"/>
              </a:rPr>
              <a:t>وقام المصلون بتوزيع هذا الملصق مجانًا بعد الخدمات.</a:t>
            </a:r>
          </a:p>
          <a:p>
            <a:pPr algn="r" rtl="1"/>
            <a:r>
              <a:rPr lang="ar-SA" dirty="0">
                <a:latin typeface="Arial" panose="020B0604020202020204" pitchFamily="34" charset="0"/>
                <a:cs typeface="Arial" panose="020B0604020202020204" pitchFamily="34" charset="0"/>
              </a:rPr>
              <a:t>من أجل المحافظة على التوازن في حياته، جعل بيل يوم الجمعة يوم راحة شخصيًا، حيث لم يسمح بالتواصل معه بالوسائل الألكترونية، وتم نقل جميع الواجبات الرعوية إلى قساوسة مارس هيل الآخرين. </a:t>
            </a:r>
          </a:p>
          <a:p>
            <a:pPr algn="r" rtl="1"/>
            <a:r>
              <a:rPr lang="ar-SA" dirty="0">
                <a:latin typeface="Arial" panose="020B0604020202020204" pitchFamily="34" charset="0"/>
                <a:cs typeface="Arial" panose="020B0604020202020204" pitchFamily="34" charset="0"/>
              </a:rPr>
              <a:t>في عدد كانون الثاني 2007 من مجلة </a:t>
            </a:r>
            <a:r>
              <a:rPr lang="en-US" dirty="0">
                <a:latin typeface="Arial" panose="020B0604020202020204" pitchFamily="34" charset="0"/>
                <a:cs typeface="Arial" panose="020B0604020202020204" pitchFamily="34" charset="0"/>
              </a:rPr>
              <a:t>TheChurchReport.com، </a:t>
            </a:r>
            <a:r>
              <a:rPr lang="ar-SA" dirty="0">
                <a:latin typeface="Arial" panose="020B0604020202020204" pitchFamily="34" charset="0"/>
                <a:cs typeface="Arial" panose="020B0604020202020204" pitchFamily="34" charset="0"/>
              </a:rPr>
              <a:t>تم أختيار بيل في المرتبة العاشرة في قائمتها "الـ 50 مسيحيًا الأكثر تأثيرًا في أمريكا" حسب أختيار قرائها وزوارها عبر الانترنت. </a:t>
            </a:r>
          </a:p>
          <a:p>
            <a:pPr algn="r" rtl="1"/>
            <a:r>
              <a:rPr lang="ar-SA" dirty="0">
                <a:latin typeface="Arial" panose="020B0604020202020204" pitchFamily="34" charset="0"/>
                <a:cs typeface="Arial" panose="020B0604020202020204" pitchFamily="34" charset="0"/>
              </a:rPr>
              <a:t>في حزيران 2011، تم أختيار بيل كواحد من بين 100 في قائمة تايم لسنة 2011، وهي القائمة السنوية للمجلة التي تضم أكثر 100 شخص مؤثرًا في العالم. </a:t>
            </a:r>
          </a:p>
          <a:p>
            <a:pPr algn="r" rtl="1"/>
            <a:r>
              <a:rPr lang="ar-SA" dirty="0">
                <a:latin typeface="Arial" panose="020B0604020202020204" pitchFamily="34" charset="0"/>
                <a:cs typeface="Arial" panose="020B0604020202020204" pitchFamily="34" charset="0"/>
              </a:rPr>
              <a:t>تنحى بيل عن الكنيسة التي أسسها في 22 أيلول 2011، لمتابعة مجالات أخرى والوصول إلى جمهور أوسع. قال لاحقًا أن كتابه </a:t>
            </a:r>
            <a:r>
              <a:rPr lang="en-US" dirty="0">
                <a:latin typeface="Arial" panose="020B0604020202020204" pitchFamily="34" charset="0"/>
                <a:cs typeface="Arial" panose="020B0604020202020204" pitchFamily="34" charset="0"/>
              </a:rPr>
              <a:t>Love Wins </a:t>
            </a:r>
            <a:r>
              <a:rPr lang="ar-SA" dirty="0">
                <a:latin typeface="Arial" panose="020B0604020202020204" pitchFamily="34" charset="0"/>
                <a:cs typeface="Arial" panose="020B0604020202020204" pitchFamily="34" charset="0"/>
              </a:rPr>
              <a:t>أدى إلى خلاف مع المصلين وأحبره على "البحث عن إيمان أكثر تسامحًا." </a:t>
            </a:r>
          </a:p>
          <a:p>
            <a:pPr algn="r" rtl="1"/>
            <a:r>
              <a:rPr lang="ar-SA" dirty="0">
                <a:latin typeface="Arial" panose="020B0604020202020204" pitchFamily="34" charset="0"/>
                <a:cs typeface="Arial" panose="020B0604020202020204" pitchFamily="34" charset="0"/>
              </a:rPr>
              <a:t>في تموز 2012، عقد بيل أول نشاط كبير له منذ مغادرته مارس هيل، متحدثًا في النادي الليلي الشهير </a:t>
            </a:r>
            <a:r>
              <a:rPr lang="en-US" dirty="0">
                <a:latin typeface="Arial" panose="020B0604020202020204" pitchFamily="34" charset="0"/>
                <a:cs typeface="Arial" panose="020B0604020202020204" pitchFamily="34" charset="0"/>
              </a:rPr>
              <a:t>Viper Room  </a:t>
            </a:r>
            <a:r>
              <a:rPr lang="ar-SA" dirty="0">
                <a:latin typeface="Arial" panose="020B0604020202020204" pitchFamily="34" charset="0"/>
                <a:cs typeface="Arial" panose="020B0604020202020204" pitchFamily="34" charset="0"/>
              </a:rPr>
              <a:t>في لوس أنجلوس. أستضاف بيل مؤتمرات وورش عمل في لاجونا بيتش "للقادة، والمعلمين، والوعاظ، ورجال الأعمال، والفنانين، والقسس – وأي شخص يتضمن عمله تكوين شئ ما ثم إطلاقه في العالم."</a:t>
            </a:r>
          </a:p>
          <a:p>
            <a:pPr algn="r" rtl="1"/>
            <a:r>
              <a:rPr lang="ar-SA" dirty="0">
                <a:latin typeface="Arial" panose="020B0604020202020204" pitchFamily="34" charset="0"/>
                <a:cs typeface="Arial" panose="020B0604020202020204" pitchFamily="34" charset="0"/>
              </a:rPr>
              <a:t>مشاريع أخرى</a:t>
            </a:r>
          </a:p>
          <a:p>
            <a:pPr algn="r" rtl="1"/>
            <a:r>
              <a:rPr lang="ar-SA" dirty="0">
                <a:latin typeface="Arial" panose="020B0604020202020204" pitchFamily="34" charset="0"/>
                <a:cs typeface="Arial" panose="020B0604020202020204" pitchFamily="34" charset="0"/>
              </a:rPr>
              <a:t>بيل هو المتحدث المتميز في سلسلة الأفلام القصيرة – </a:t>
            </a:r>
            <a:r>
              <a:rPr lang="en-US" dirty="0">
                <a:latin typeface="Arial" panose="020B0604020202020204" pitchFamily="34" charset="0"/>
                <a:cs typeface="Arial" panose="020B0604020202020204" pitchFamily="34" charset="0"/>
              </a:rPr>
              <a:t>NOOMA. </a:t>
            </a:r>
            <a:r>
              <a:rPr lang="ar-SA" dirty="0">
                <a:latin typeface="Arial" panose="020B0604020202020204" pitchFamily="34" charset="0"/>
                <a:cs typeface="Arial" panose="020B0604020202020204" pitchFamily="34" charset="0"/>
              </a:rPr>
              <a:t>عنوان سلسلة أفلام الفيديو “</a:t>
            </a:r>
            <a:r>
              <a:rPr lang="en-US" dirty="0">
                <a:latin typeface="Arial" panose="020B0604020202020204" pitchFamily="34" charset="0"/>
                <a:cs typeface="Arial" panose="020B0604020202020204" pitchFamily="34" charset="0"/>
              </a:rPr>
              <a:t>NOOMA”، </a:t>
            </a:r>
            <a:r>
              <a:rPr lang="ar-SA" dirty="0">
                <a:latin typeface="Arial" panose="020B0604020202020204" pitchFamily="34" charset="0"/>
                <a:cs typeface="Arial" panose="020B0604020202020204" pitchFamily="34" charset="0"/>
              </a:rPr>
              <a:t>في اللغة الإنجليزية هو تشكيل من الكلمة اليونانية </a:t>
            </a:r>
            <a:r>
              <a:rPr lang="en-US" dirty="0">
                <a:latin typeface="Arial" panose="020B0604020202020204" pitchFamily="34" charset="0"/>
                <a:cs typeface="Arial" panose="020B0604020202020204" pitchFamily="34" charset="0"/>
              </a:rPr>
              <a:t>pneuma </a:t>
            </a:r>
            <a:r>
              <a:rPr lang="ar-SA" dirty="0">
                <a:latin typeface="Arial" panose="020B0604020202020204" pitchFamily="34" charset="0"/>
                <a:cs typeface="Arial" panose="020B0604020202020204" pitchFamily="34" charset="0"/>
              </a:rPr>
              <a:t>التي تعني التنفس أالروح. تحتوي جميع مقاطع الفيديو على تعاليم لبيل مصحوبة بموسيقى كتبها وأداها فنانون محليون مستقلون باستثناء موسيقى الألبوم </a:t>
            </a:r>
            <a:r>
              <a:rPr lang="en-US" dirty="0">
                <a:latin typeface="Arial" panose="020B0604020202020204" pitchFamily="34" charset="0"/>
                <a:cs typeface="Arial" panose="020B0604020202020204" pitchFamily="34" charset="0"/>
              </a:rPr>
              <a:t>The Album Leaf's music </a:t>
            </a:r>
            <a:r>
              <a:rPr lang="ar-SA" dirty="0">
                <a:latin typeface="Arial" panose="020B0604020202020204" pitchFamily="34" charset="0"/>
                <a:cs typeface="Arial" panose="020B0604020202020204" pitchFamily="34" charset="0"/>
              </a:rPr>
              <a:t>المرخصة لـ </a:t>
            </a:r>
            <a:r>
              <a:rPr lang="en-US" dirty="0">
                <a:latin typeface="Arial" panose="020B0604020202020204" pitchFamily="34" charset="0"/>
                <a:cs typeface="Arial" panose="020B0604020202020204" pitchFamily="34" charset="0"/>
              </a:rPr>
              <a:t>NOOMA DVD Lump.</a:t>
            </a:r>
          </a:p>
          <a:p>
            <a:pPr algn="r" rtl="1"/>
            <a:r>
              <a:rPr lang="ar-SA" dirty="0">
                <a:latin typeface="Arial" panose="020B0604020202020204" pitchFamily="34" charset="0"/>
                <a:cs typeface="Arial" panose="020B0604020202020204" pitchFamily="34" charset="0"/>
              </a:rPr>
              <a:t>في آب 2005 نشرت دار زوندرفان للنشر الكتاب الأول لبيل، </a:t>
            </a:r>
            <a:r>
              <a:rPr lang="en-US" dirty="0">
                <a:latin typeface="Arial" panose="020B0604020202020204" pitchFamily="34" charset="0"/>
                <a:cs typeface="Arial" panose="020B0604020202020204" pitchFamily="34" charset="0"/>
              </a:rPr>
              <a:t>Velvet Elvis: Repainting the Christian Faith. </a:t>
            </a:r>
            <a:r>
              <a:rPr lang="ar-SA" dirty="0">
                <a:latin typeface="Arial" panose="020B0604020202020204" pitchFamily="34" charset="0"/>
                <a:cs typeface="Arial" panose="020B0604020202020204" pitchFamily="34" charset="0"/>
              </a:rPr>
              <a:t>هذا الكتاب وفقًا للملخص الرسمي عبر الانترنت هو، "لملايين الأشخاص المفتونون بيسوع، لكنهم لا يستطيعون القيام بالبرامج المسيحية القياسية. في كتابه الأول، يستكشف بيل إدراكًا جديدًا للإيمان المسيحي.</a:t>
            </a:r>
          </a:p>
          <a:p>
            <a:pPr algn="r" rtl="1"/>
            <a:r>
              <a:rPr lang="ar-SA" dirty="0">
                <a:latin typeface="Arial" panose="020B0604020202020204" pitchFamily="34" charset="0"/>
                <a:cs typeface="Arial" panose="020B0604020202020204" pitchFamily="34" charset="0"/>
              </a:rPr>
              <a:t>في 30 حزيران 2006 تم إطلاق الدورة الوطنية الناطقة </a:t>
            </a:r>
            <a:r>
              <a:rPr lang="en-US" dirty="0">
                <a:latin typeface="Arial" panose="020B0604020202020204" pitchFamily="34" charset="0"/>
                <a:cs typeface="Arial" panose="020B0604020202020204" pitchFamily="34" charset="0"/>
              </a:rPr>
              <a:t>Everything is Spiritual </a:t>
            </a:r>
            <a:r>
              <a:rPr lang="ar-SA" dirty="0">
                <a:latin typeface="Arial" panose="020B0604020202020204" pitchFamily="34" charset="0"/>
                <a:cs typeface="Arial" panose="020B0604020202020204" pitchFamily="34" charset="0"/>
              </a:rPr>
              <a:t>في شيكاغو، اجتذبت حشودًا نفدت تذاكرها عبر مدن شمال أمريكا. استخدمت عائدات مبيعات التذاكر لدعم </a:t>
            </a:r>
            <a:r>
              <a:rPr lang="en-US" dirty="0">
                <a:latin typeface="Arial" panose="020B0604020202020204" pitchFamily="34" charset="0"/>
                <a:cs typeface="Arial" panose="020B0604020202020204" pitchFamily="34" charset="0"/>
              </a:rPr>
              <a:t>WaterAid </a:t>
            </a:r>
            <a:r>
              <a:rPr lang="ar-SA" dirty="0">
                <a:latin typeface="Arial" panose="020B0604020202020204" pitchFamily="34" charset="0"/>
                <a:cs typeface="Arial" panose="020B0604020202020204" pitchFamily="34" charset="0"/>
              </a:rPr>
              <a:t>وهي منظمة دولية غير ربحية مكرسة لمساعدة الناس للتخلص من الفقر والمرض الناجم من العيش بدون مياه آمنة وصرف صحي.</a:t>
            </a:r>
          </a:p>
          <a:p>
            <a:pPr algn="r" rtl="1"/>
            <a:r>
              <a:rPr lang="ar-SA" dirty="0">
                <a:latin typeface="Arial" panose="020B0604020202020204" pitchFamily="34" charset="0"/>
                <a:cs typeface="Arial" panose="020B0604020202020204" pitchFamily="34" charset="0"/>
              </a:rPr>
              <a:t>في آذار 2007، صدر الكتاب الثاني لبيل بعنوان إله الجنس: استكشاف الروابط اللانهائية بين الحياة الجنسية والروحية </a:t>
            </a:r>
            <a:r>
              <a:rPr lang="en-US" dirty="0">
                <a:latin typeface="Arial" panose="020B0604020202020204" pitchFamily="34" charset="0"/>
                <a:cs typeface="Arial" panose="020B0604020202020204" pitchFamily="34" charset="0"/>
              </a:rPr>
              <a:t>Sex God: Exploring the Endless Connections between Sexuality and Spirituality. </a:t>
            </a:r>
          </a:p>
          <a:p>
            <a:pPr algn="r" rtl="1"/>
            <a:r>
              <a:rPr lang="ar-SA" dirty="0">
                <a:latin typeface="Arial" panose="020B0604020202020204" pitchFamily="34" charset="0"/>
                <a:cs typeface="Arial" panose="020B0604020202020204" pitchFamily="34" charset="0"/>
              </a:rPr>
              <a:t>في آذار 2007 استضاف بيل جولة لكتابه “</a:t>
            </a:r>
            <a:r>
              <a:rPr lang="en-US" dirty="0">
                <a:latin typeface="Arial" panose="020B0604020202020204" pitchFamily="34" charset="0"/>
                <a:cs typeface="Arial" panose="020B0604020202020204" pitchFamily="34" charset="0"/>
              </a:rPr>
              <a:t>Sex God” </a:t>
            </a:r>
            <a:r>
              <a:rPr lang="ar-SA" dirty="0">
                <a:latin typeface="Arial" panose="020B0604020202020204" pitchFamily="34" charset="0"/>
                <a:cs typeface="Arial" panose="020B0604020202020204" pitchFamily="34" charset="0"/>
              </a:rPr>
              <a:t>في ستة جامعات للترويج لكتابه. هدفت الدورة لتكون بمثابة وقتًا لطرح الأسئلة والحوار. تراوحت الأسئلة بين رموز العهد القديم في المثلية الجنسية إلى ما يجب أن يفعله المسيحيون مع كلمة "إنجيلي." كانت كل ليلة تنتهي بعرض </a:t>
            </a:r>
            <a:r>
              <a:rPr lang="en-US" dirty="0">
                <a:latin typeface="Arial" panose="020B0604020202020204" pitchFamily="34" charset="0"/>
                <a:cs typeface="Arial" panose="020B0604020202020204" pitchFamily="34" charset="0"/>
              </a:rPr>
              <a:t>NOOMA </a:t>
            </a:r>
            <a:r>
              <a:rPr lang="ar-SA" dirty="0">
                <a:latin typeface="Arial" panose="020B0604020202020204" pitchFamily="34" charset="0"/>
                <a:cs typeface="Arial" panose="020B0604020202020204" pitchFamily="34" charset="0"/>
              </a:rPr>
              <a:t>رقم 15 بعنوان "أنت."</a:t>
            </a:r>
          </a:p>
          <a:p>
            <a:pPr algn="r" rtl="1"/>
            <a:r>
              <a:rPr lang="ar-SA" dirty="0">
                <a:latin typeface="Arial" panose="020B0604020202020204" pitchFamily="34" charset="0"/>
                <a:cs typeface="Arial" panose="020B0604020202020204" pitchFamily="34" charset="0"/>
              </a:rPr>
              <a:t>في حزيران 2007 قام بيل بجولة في المملكة المتحدة وإيرلندا وعمل سلسلة بعنوان "نداء إلى جميع صانعي السلام."</a:t>
            </a:r>
          </a:p>
          <a:p>
            <a:pPr algn="r" rtl="1"/>
            <a:r>
              <a:rPr lang="ar-SA" dirty="0">
                <a:latin typeface="Arial" panose="020B0604020202020204" pitchFamily="34" charset="0"/>
                <a:cs typeface="Arial" panose="020B0604020202020204" pitchFamily="34" charset="0"/>
              </a:rPr>
              <a:t>في 5 تشرين الثاني 2007، أطلق بيل جولة أخرى من المحاضرات في شيكاغو، بعنوان "الآلهة ليست غاضبة" مرة أخرى بيعت جميع التذاكر في المدن عبر أمريكا الشمالية. كان الموضوع دفاع سردي عن التبرير بالإيمان وليس بالأعمال (الذبيحة). ذهبت عائدات هذه الجولة لدعم برنامج تورام لتمويل المشاريع الصغيرة لدعم الفقراء في بوروندي، وهي مهمة تدعمها كنيسة بيل.</a:t>
            </a:r>
          </a:p>
          <a:p>
            <a:pPr algn="r" rtl="1"/>
            <a:r>
              <a:rPr lang="ar-SA" dirty="0">
                <a:latin typeface="Arial" panose="020B0604020202020204" pitchFamily="34" charset="0"/>
                <a:cs typeface="Arial" panose="020B0604020202020204" pitchFamily="34" charset="0"/>
              </a:rPr>
              <a:t>مشروع بيل “</a:t>
            </a:r>
            <a:r>
              <a:rPr lang="en-US" dirty="0">
                <a:latin typeface="Arial" panose="020B0604020202020204" pitchFamily="34" charset="0"/>
                <a:cs typeface="Arial" panose="020B0604020202020204" pitchFamily="34" charset="0"/>
              </a:rPr>
              <a:t>Drops Like Stars” "</a:t>
            </a:r>
            <a:r>
              <a:rPr lang="ar-SA" dirty="0">
                <a:latin typeface="Arial" panose="020B0604020202020204" pitchFamily="34" charset="0"/>
                <a:cs typeface="Arial" panose="020B0604020202020204" pitchFamily="34" charset="0"/>
              </a:rPr>
              <a:t>قطرات مثل النجوم،" يستكشف الروابط بين الإبداع والمعاناة. وهو عبارة عن جولة دولية وكتاب، كتبه بيل مبدئيًا بخط يده، مع صور فوتوغرافية. جاء عنوان المشروع من رؤية طفل صغير لقطرات المطر على النافذة في الليل. بدلاً من السماح على اللغز في سماح الله كلي القدرة بالمعاناة، بدلاً من ذلك ينظر بيل إلى الإبداع، والتعاطف، والعلاقات الجديدة، والنمو التي يمكن أن تنبع من المعاناة. عندما سُئل في إحدى المقابلات عن كيفية اهتمامه بالمعاناة، أجاب بيل بأنه كقس قد منح مقعدًا في الصف الأمامي في أكثر اللحظات المؤثرة في حياة الناس. وفي الوقت نفسه الذي كان يلقي فيه محاضرات عن الإبداع، أدرك: "كان هناك أتصال بين هذا النصفين من حياتي – كل هذه الروابط بين المعاناة وصناعة الفن.</a:t>
            </a:r>
          </a:p>
          <a:p>
            <a:pPr algn="r" rtl="1"/>
            <a:r>
              <a:rPr lang="ar-SA" dirty="0">
                <a:latin typeface="Arial" panose="020B0604020202020204" pitchFamily="34" charset="0"/>
                <a:cs typeface="Arial" panose="020B0604020202020204" pitchFamily="34" charset="0"/>
              </a:rPr>
              <a:t>في أيلول 2013، أجرت أوبرا مقابلة مع بيل في برنامجها التلفزيوني </a:t>
            </a:r>
            <a:r>
              <a:rPr lang="en-US" dirty="0">
                <a:latin typeface="Arial" panose="020B0604020202020204" pitchFamily="34" charset="0"/>
                <a:cs typeface="Arial" panose="020B0604020202020204" pitchFamily="34" charset="0"/>
              </a:rPr>
              <a:t>Super Soul Sunday. </a:t>
            </a:r>
            <a:r>
              <a:rPr lang="ar-SA" dirty="0">
                <a:latin typeface="Arial" panose="020B0604020202020204" pitchFamily="34" charset="0"/>
                <a:cs typeface="Arial" panose="020B0604020202020204" pitchFamily="34" charset="0"/>
              </a:rPr>
              <a:t>كما أن كتاب بيل (ما نتحدث عنه عندما نتحدث عن الله، </a:t>
            </a:r>
            <a:r>
              <a:rPr lang="en-US" dirty="0">
                <a:latin typeface="Arial" panose="020B0604020202020204" pitchFamily="34" charset="0"/>
                <a:cs typeface="Arial" panose="020B0604020202020204" pitchFamily="34" charset="0"/>
              </a:rPr>
              <a:t>What We Talk About When We Talk About God)، </a:t>
            </a:r>
            <a:r>
              <a:rPr lang="ar-SA" dirty="0">
                <a:latin typeface="Arial" panose="020B0604020202020204" pitchFamily="34" charset="0"/>
                <a:cs typeface="Arial" panose="020B0604020202020204" pitchFamily="34" charset="0"/>
              </a:rPr>
              <a:t>أدرج أيضًا كأول كتب الشهر الموضى بها من قبل "نادي كتاب الشهر" لأوبرا.</a:t>
            </a:r>
          </a:p>
          <a:p>
            <a:pPr algn="r" rtl="1"/>
            <a:r>
              <a:rPr lang="ar-SA" dirty="0">
                <a:latin typeface="Arial" panose="020B0604020202020204" pitchFamily="34" charset="0"/>
                <a:cs typeface="Arial" panose="020B0604020202020204" pitchFamily="34" charset="0"/>
              </a:rPr>
              <a:t>التلفزيون</a:t>
            </a:r>
          </a:p>
          <a:p>
            <a:pPr algn="r" rtl="1"/>
            <a:r>
              <a:rPr lang="ar-SA" dirty="0">
                <a:latin typeface="Arial" panose="020B0604020202020204" pitchFamily="34" charset="0"/>
                <a:cs typeface="Arial" panose="020B0604020202020204" pitchFamily="34" charset="0"/>
              </a:rPr>
              <a:t>أعلن تلفزيون </a:t>
            </a:r>
            <a:r>
              <a:rPr lang="en-US" dirty="0">
                <a:latin typeface="Arial" panose="020B0604020202020204" pitchFamily="34" charset="0"/>
                <a:cs typeface="Arial" panose="020B0604020202020204" pitchFamily="34" charset="0"/>
              </a:rPr>
              <a:t>ABC </a:t>
            </a:r>
            <a:r>
              <a:rPr lang="ar-SA" dirty="0">
                <a:latin typeface="Arial" panose="020B0604020202020204" pitchFamily="34" charset="0"/>
                <a:cs typeface="Arial" panose="020B0604020202020204" pitchFamily="34" charset="0"/>
              </a:rPr>
              <a:t>عن انتاج دراما تلفزيونية جديدة بعنوان (</a:t>
            </a:r>
            <a:r>
              <a:rPr lang="en-US" dirty="0">
                <a:latin typeface="Arial" panose="020B0604020202020204" pitchFamily="34" charset="0"/>
                <a:cs typeface="Arial" panose="020B0604020202020204" pitchFamily="34" charset="0"/>
              </a:rPr>
              <a:t>Stronger)، </a:t>
            </a:r>
            <a:r>
              <a:rPr lang="ar-SA" dirty="0">
                <a:latin typeface="Arial" panose="020B0604020202020204" pitchFamily="34" charset="0"/>
                <a:cs typeface="Arial" panose="020B0604020202020204" pitchFamily="34" charset="0"/>
              </a:rPr>
              <a:t>شارك في كتابتها بيل و كارلتون كيوز، المنتج التنفيذي للمسلسل التلفزيوني (</a:t>
            </a:r>
            <a:r>
              <a:rPr lang="en-US" dirty="0">
                <a:latin typeface="Arial" panose="020B0604020202020204" pitchFamily="34" charset="0"/>
                <a:cs typeface="Arial" panose="020B0604020202020204" pitchFamily="34" charset="0"/>
              </a:rPr>
              <a:t>Lost). </a:t>
            </a:r>
            <a:r>
              <a:rPr lang="ar-SA" dirty="0">
                <a:latin typeface="Arial" panose="020B0604020202020204" pitchFamily="34" charset="0"/>
                <a:cs typeface="Arial" panose="020B0604020202020204" pitchFamily="34" charset="0"/>
              </a:rPr>
              <a:t>العرض المبني بشكل موسع على حياة بيل وروايته غير المنشورة وهي برنامج نصي تجريبي، يتتبع حياة الموسيقار توم سترونجر في رحلة روحية. في النهاية، لم يتمكن بيل وكيوز من الحصول على موافقة لإطلاق الرصاص على الطيار في </a:t>
            </a:r>
            <a:r>
              <a:rPr lang="en-US" dirty="0">
                <a:latin typeface="Arial" panose="020B0604020202020204" pitchFamily="34" charset="0"/>
                <a:cs typeface="Arial" panose="020B0604020202020204" pitchFamily="34" charset="0"/>
              </a:rPr>
              <a:t>Stronger. </a:t>
            </a:r>
          </a:p>
          <a:p>
            <a:pPr algn="r" rtl="1"/>
            <a:r>
              <a:rPr lang="ar-SA" dirty="0">
                <a:latin typeface="Arial" panose="020B0604020202020204" pitchFamily="34" charset="0"/>
                <a:cs typeface="Arial" panose="020B0604020202020204" pitchFamily="34" charset="0"/>
              </a:rPr>
              <a:t>انتقل بيل وكيوز إلى مشروع آخر وهو (برنامج حواري عن الإيمان الملتوي </a:t>
            </a:r>
            <a:r>
              <a:rPr lang="en-US" dirty="0">
                <a:latin typeface="Arial" panose="020B0604020202020204" pitchFamily="34" charset="0"/>
                <a:cs typeface="Arial" panose="020B0604020202020204" pitchFamily="34" charset="0"/>
              </a:rPr>
              <a:t>faith-inflected talk show) </a:t>
            </a:r>
            <a:r>
              <a:rPr lang="ar-SA" dirty="0">
                <a:latin typeface="Arial" panose="020B0604020202020204" pitchFamily="34" charset="0"/>
                <a:cs typeface="Arial" panose="020B0604020202020204" pitchFamily="34" charset="0"/>
              </a:rPr>
              <a:t>قدمه بيل. تم عمل تسجيلين للعرض المقترح في أيلول 2012 في أحد المستودعات في منطقة لوس أنجلوس للفنون من أجل تجميع مقطع للمديرين التنفيذيين للشركة. ذلك الوقت، تم الإشارة إليهم إما باسم "هذا العرض الذي كان يعمل عليه روب بيل وكارلتون كيوز،" أو "عروض أيلول المختصرة." وأنتج مقطع دعائي باسم </a:t>
            </a:r>
            <a:r>
              <a:rPr lang="en-US" dirty="0">
                <a:latin typeface="Arial" panose="020B0604020202020204" pitchFamily="34" charset="0"/>
                <a:cs typeface="Arial" panose="020B0604020202020204" pitchFamily="34" charset="0"/>
              </a:rPr>
              <a:t>The Rob Bell Show </a:t>
            </a:r>
            <a:r>
              <a:rPr lang="ar-SA" dirty="0">
                <a:latin typeface="Arial" panose="020B0604020202020204" pitchFamily="34" charset="0"/>
                <a:cs typeface="Arial" panose="020B0604020202020204" pitchFamily="34" charset="0"/>
              </a:rPr>
              <a:t>في بطاقة التعريف. وكان ضيفاه الأول والثاني هما كاثلين فالساني و جيمس "جيم -أو" برمبرام، وهو محارب بيئي.</a:t>
            </a:r>
          </a:p>
          <a:p>
            <a:pPr algn="r" rtl="1"/>
            <a:r>
              <a:rPr lang="ar-SA" dirty="0">
                <a:latin typeface="Arial" panose="020B0604020202020204" pitchFamily="34" charset="0"/>
                <a:cs typeface="Arial" panose="020B0604020202020204" pitchFamily="34" charset="0"/>
              </a:rPr>
              <a:t>المعتقدات </a:t>
            </a:r>
          </a:p>
          <a:p>
            <a:pPr algn="r" rtl="1"/>
            <a:r>
              <a:rPr lang="ar-SA" dirty="0">
                <a:latin typeface="Arial" panose="020B0604020202020204" pitchFamily="34" charset="0"/>
                <a:cs typeface="Arial" panose="020B0604020202020204" pitchFamily="34" charset="0"/>
              </a:rPr>
              <a:t>يقول بيل في كتاباته، "أنا أقر الحقيقة في مكان وفي أي نظام ديني، وفي أي نظرة عالمية. فإن كانت صحيحة، فهي تعود إلى الله." </a:t>
            </a:r>
          </a:p>
          <a:p>
            <a:pPr algn="r" rtl="1"/>
            <a:r>
              <a:rPr lang="ar-SA" dirty="0">
                <a:latin typeface="Arial" panose="020B0604020202020204" pitchFamily="34" charset="0"/>
                <a:cs typeface="Arial" panose="020B0604020202020204" pitchFamily="34" charset="0"/>
              </a:rPr>
              <a:t>يقول بيل، هذه ليست مجرد الرسالة القديمة بأساليب جديدة. نحن نعيد اكتشاف المسيحية كديانة شرقية، وكأسلوب للحياة. فالاستعارات القانونية للأيمان لا تقدم اسلوبًا للحياة. لقد نشأنا في كنائس حيث عرف الناس الآيات التسع لماذا لا نتكلم بالألسنة، لكنهم لم يختبروا حضور الله الغامر.</a:t>
            </a:r>
          </a:p>
          <a:p>
            <a:pPr algn="r" rtl="1"/>
            <a:r>
              <a:rPr lang="ar-SA" dirty="0">
                <a:latin typeface="Arial" panose="020B0604020202020204" pitchFamily="34" charset="0"/>
                <a:cs typeface="Arial" panose="020B0604020202020204" pitchFamily="34" charset="0"/>
              </a:rPr>
              <a:t>تسبب كتاب بيل </a:t>
            </a:r>
            <a:r>
              <a:rPr lang="en-US" dirty="0">
                <a:latin typeface="Arial" panose="020B0604020202020204" pitchFamily="34" charset="0"/>
                <a:cs typeface="Arial" panose="020B0604020202020204" pitchFamily="34" charset="0"/>
              </a:rPr>
              <a:t>Love Wins </a:t>
            </a:r>
            <a:r>
              <a:rPr lang="ar-SA" dirty="0">
                <a:latin typeface="Arial" panose="020B0604020202020204" pitchFamily="34" charset="0"/>
                <a:cs typeface="Arial" panose="020B0604020202020204" pitchFamily="34" charset="0"/>
              </a:rPr>
              <a:t>بجدل كبير داخل المجتمع الإنجيلي. كان هذا الجدل موضوعًا لقصة غلاف مجلة تايم ومقالة مميزة في صحيفة نيويورك تايمز. في هذا الكتاب، يذكر بيل "لقد تم إبلاغ الكثيرين بوضوح أن هذا الاعتقاد (باعتباره عذابًا أبديًا واعيًا في الجحيم) هو حقيقة جوهرية في الإيمان المسيحي، وإن رفضها، في جوهره هو رفض ليسوع. هذا أمر مضلل وسام ويفسد في النهاية الانتشار المعدي لرسالة يسوع عن المحبة، والسلام، والغفران، والفرح التي يحتاج عالمنا بشدة إلى سماعها. يوجز بيل في هذا الكتاب، عددًا من وجهات النظر حول الجحيم، بما في ذلك المصالحة العالمية. رغم أنه لم يختر أي وجهة نظر كوجهة نظر خاصة به، إلا أنه يقول: "مهما كانت الاعتراضات التي قد تكون لدى الشخص (النظرة العالمية)، وهي كثيرة، يجب على المرء أن يعترف أنه من المناسب والصحيح، ومسيحيًا، أن نتوق إليها." </a:t>
            </a:r>
          </a:p>
          <a:p>
            <a:pPr algn="r" rtl="1"/>
            <a:r>
              <a:rPr lang="ar-SA" dirty="0">
                <a:latin typeface="Arial" panose="020B0604020202020204" pitchFamily="34" charset="0"/>
                <a:cs typeface="Arial" panose="020B0604020202020204" pitchFamily="34" charset="0"/>
              </a:rPr>
              <a:t>أنتُقِد الكتاب من قبل العديد من الشخصيات الإنجيلية المحافظة (وبشكل خاص بعض قادة الكنيسة الإصلاحيين)، أمثال ألبرت موهلر، وجون بايبر، وديفيد بلات، مع تصريح موهلر أن الكتاب كان "كارثي لاهوتيًا" لعدم رفضه العالمية. بينما دافع إنجيليون آخرون، مثل بريان ماكلارين، وجريج بويد، و يوجين بيترسون عن آراء بيل. ينكر بيل أنه عالمي ويقول أنه لا يتبنى أي وجهة نظر معينة لكنه يحاجج أن على المسيحيين أن يفسحوا مجالاً لعدم اليقين بخصوص هذه المسألة. وكما صرح جون ميتشام، فإن كتاب </a:t>
            </a:r>
            <a:r>
              <a:rPr lang="en-US" dirty="0">
                <a:latin typeface="Arial" panose="020B0604020202020204" pitchFamily="34" charset="0"/>
                <a:cs typeface="Arial" panose="020B0604020202020204" pitchFamily="34" charset="0"/>
              </a:rPr>
              <a:t>Love Wins "</a:t>
            </a:r>
            <a:r>
              <a:rPr lang="ar-SA" dirty="0">
                <a:latin typeface="Arial" panose="020B0604020202020204" pitchFamily="34" charset="0"/>
                <a:cs typeface="Arial" panose="020B0604020202020204" pitchFamily="34" charset="0"/>
              </a:rPr>
              <a:t>يقدم حجة بيل للعيش مع الغموض بدلاً من المطالبة باليقين." جادل بعض الإنجيليين أن "عدم اليقين" هذا لا يتوافق مع الكتاب المقدس، بينما يقول آخرون أن الكتاب يروج بسهولة لمحادثة طال انتظارها حول بعض التفسيرات التقليدية للكتاب المقدس. في نفس الكتاب، يتساءل بيل أيضًا عن "لاهوت الإخلاء" الذي جعل المسيحيين يركزون على الوصول إلى السماء، بدلاً من التركيز على تجديد وتحويل الله لهذا العالم. يجادل بيل أن يسوع (والتقليد اليهودي الأوسع الذي كان جزءًا منه) ركز على استعادة الله المستمرة لهذا العالم، وليس على دخول الناس إلى السماء.</a:t>
            </a:r>
          </a:p>
          <a:p>
            <a:pPr algn="r" rtl="1"/>
            <a:r>
              <a:rPr lang="ar-SA" dirty="0">
                <a:latin typeface="Arial" panose="020B0604020202020204" pitchFamily="34" charset="0"/>
                <a:cs typeface="Arial" panose="020B0604020202020204" pitchFamily="34" charset="0"/>
              </a:rPr>
              <a:t>في تموز 2012 ظهر بيل في </a:t>
            </a:r>
            <a:r>
              <a:rPr lang="en-US" dirty="0">
                <a:latin typeface="Arial" panose="020B0604020202020204" pitchFamily="34" charset="0"/>
                <a:cs typeface="Arial" panose="020B0604020202020204" pitchFamily="34" charset="0"/>
              </a:rPr>
              <a:t>Viper Room، </a:t>
            </a:r>
            <a:r>
              <a:rPr lang="ar-SA" dirty="0">
                <a:latin typeface="Arial" panose="020B0604020202020204" pitchFamily="34" charset="0"/>
                <a:cs typeface="Arial" panose="020B0604020202020204" pitchFamily="34" charset="0"/>
              </a:rPr>
              <a:t>وتلقى سؤالاً من أحد الحضور الذي كان مهتمًا بشأن قبول الكنيسة للأعضاء المثليين. قال بيل: "بعض الناس مثليون، وأنتم أخواننا وأخواتنا، ونحن نحبكم. نحن نحبكم... ] الأشخاص المثليون [ هم تلاميذ متحمسون ليسوع تمامًا مثلما أحاول أن أكون، لذلك دعونا نجتمع معًا ونحاول أن نفعل شيئًا حيال المشاكل الكبيرة حقًا في عالمنا." </a:t>
            </a:r>
          </a:p>
          <a:p>
            <a:pPr algn="r" rtl="1"/>
            <a:r>
              <a:rPr lang="ar-SA">
                <a:latin typeface="Arial" panose="020B0604020202020204" pitchFamily="34" charset="0"/>
                <a:cs typeface="Arial" panose="020B0604020202020204" pitchFamily="34" charset="0"/>
              </a:rPr>
              <a:t>في آذار 2013، أعلن بيل أحباطة من الحالة الإنجيلية المحافظة، واصفًا إياها بأنها "ثقافة إنجيلية ضيّقة جدًا، ومتشابكة سياسيًا ومعزولة ثقافيًا." يقول أن الإنجيليين "أبعدوا الكثير من الناس عن الكنيسة" وذلك من خلال الحديث عن الله بطرق "لا تجعل الناس في الواقع أكثر محبة ورأفة،" مضيفًا أن الإنجيليين "دعموا سياسات وطرق رؤية العالم أنها في الواقع مدمرة، وقد فعلنا ذلك باسم الله، وعلينا أن نتوب."</a:t>
            </a:r>
          </a:p>
          <a:p>
            <a:r>
              <a:rPr lang="en-SG" b="1">
                <a:latin typeface="Arial" panose="020B0604020202020204" pitchFamily="34" charset="0"/>
                <a:cs typeface="Arial" panose="020B0604020202020204" pitchFamily="34" charset="0"/>
              </a:rPr>
              <a:t>Publications</a:t>
            </a:r>
            <a:endParaRPr lang="en-SG" b="1"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4"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5"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7"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8"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3"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4"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3"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5" tooltip="Special:BookSources/978-0062194268"/>
              </a:rPr>
              <a:t>978-0062194268</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972311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إلى جانب هذا، يبدو اليوم أن هناك أعتذارًا لما يقوله الله عن المثلية الجنسية.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506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بالطبع، لدى بيل منتقدوه الذين يحاججون من الكتاب المقدس بأنه تخلى عن الإيمان. لقد ترك كنيسته في عام 2011 ولكن لديه أصدقاء جدد مثل أوبرا وينفري ومرتدين آخرين أمثال جويل أوستين.</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744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394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36531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EADFF-0B1F-134C-8AC9-EE3407D105AC}"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63</a:t>
            </a:fld>
            <a:endParaRPr lang="en-US"/>
          </a:p>
        </p:txBody>
      </p:sp>
    </p:spTree>
    <p:extLst>
      <p:ext uri="{BB962C8B-B14F-4D97-AF65-F5344CB8AC3E}">
        <p14:creationId xmlns:p14="http://schemas.microsoft.com/office/powerpoint/2010/main" val="3272927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68</a:t>
            </a:fld>
            <a:endParaRPr lang="en-US"/>
          </a:p>
        </p:txBody>
      </p:sp>
    </p:spTree>
    <p:extLst>
      <p:ext uri="{BB962C8B-B14F-4D97-AF65-F5344CB8AC3E}">
        <p14:creationId xmlns:p14="http://schemas.microsoft.com/office/powerpoint/2010/main" val="12451925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4AD5C7-B7A1-7542-8095-9C4EC2FCB3F6}" type="slidenum">
              <a:rPr lang="en-US" sz="1200"/>
              <a:pPr eaLnBrk="1" hangingPunct="1"/>
              <a:t>70</a:t>
            </a:fld>
            <a:endParaRPr lang="en-US" sz="1200"/>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069EF4-3C3E-F344-B321-258C51D6D708}" type="slidenum">
              <a:rPr lang="en-US" sz="1200"/>
              <a:pPr eaLnBrk="1" hangingPunct="1"/>
              <a:t>71</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a:cs typeface="Arial"/>
              </a:rPr>
              <a:t>22: 20</a:t>
            </a:r>
            <a:r>
              <a:rPr lang="ar-JO" dirty="0">
                <a:latin typeface="Arial"/>
                <a:cs typeface="Arial"/>
              </a:rPr>
              <a:t>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a:cs typeface="Arial"/>
              </a:rPr>
              <a:t>22: 21- 27 </a:t>
            </a:r>
            <a:r>
              <a:rPr lang="ar-JO" dirty="0">
                <a:latin typeface="Arial"/>
                <a:cs typeface="Arial"/>
              </a:rPr>
              <a:t>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a:cs typeface="Arial"/>
              </a:rPr>
              <a:t>22: 28</a:t>
            </a:r>
            <a:r>
              <a:rPr lang="ar-JO" dirty="0">
                <a:latin typeface="Arial"/>
                <a:cs typeface="Arial"/>
              </a:rPr>
              <a:t> عِنْدَئِذٍ أَنْطَقَ الرَّبُّ الأَتَانَ، فَقَالَتْ لِبَلْعَامَ: «مَاذَا جَنَيْتُ حَتَّى ضَرَبْتَنِي الْآنَ ثَلاثَ دَفْعَاتٍ؟»</a:t>
            </a:r>
          </a:p>
          <a:p>
            <a:pPr algn="r" eaLnBrk="1" hangingPunct="1">
              <a:spcBef>
                <a:spcPct val="0"/>
              </a:spcBef>
            </a:pPr>
            <a:r>
              <a:rPr lang="ar-JO" b="1" dirty="0">
                <a:latin typeface="Arial"/>
                <a:cs typeface="Arial"/>
              </a:rPr>
              <a:t>22: 29</a:t>
            </a:r>
            <a:r>
              <a:rPr lang="ar-JO" dirty="0">
                <a:latin typeface="Arial"/>
                <a:cs typeface="Arial"/>
              </a:rPr>
              <a:t> فَقَالَ بَلْعَامُ: «لأَنَّكِ سَخَرْتِ مِنِّي. لَوْ كَانَ فِي يَدِي سَيْفٌ لَكُنْتُ قَدْ قَتَلْتُكِ».</a:t>
            </a:r>
          </a:p>
          <a:p>
            <a:pPr algn="r" eaLnBrk="1" hangingPunct="1">
              <a:spcBef>
                <a:spcPct val="0"/>
              </a:spcBef>
            </a:pPr>
            <a:r>
              <a:rPr lang="ar-JO" b="1" dirty="0">
                <a:latin typeface="Arial"/>
                <a:cs typeface="Arial"/>
              </a:rPr>
              <a:t>22: 30 </a:t>
            </a:r>
            <a:r>
              <a:rPr lang="ar-JO" dirty="0">
                <a:latin typeface="Arial"/>
                <a:cs typeface="Arial"/>
              </a:rPr>
              <a:t>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a:cs typeface="Arial"/>
              </a:rPr>
              <a:t>22: 31</a:t>
            </a:r>
            <a:r>
              <a:rPr lang="ar-JO" dirty="0">
                <a:latin typeface="Arial"/>
                <a:cs typeface="Arial"/>
              </a:rPr>
              <a:t>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a:cs typeface="Arial"/>
              </a:rPr>
              <a:t>22: 32- 33</a:t>
            </a:r>
            <a:r>
              <a:rPr lang="ar-JO" dirty="0">
                <a:latin typeface="Arial"/>
                <a:cs typeface="Arial"/>
              </a:rPr>
              <a:t>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a:cs typeface="Arial"/>
              </a:rPr>
              <a:t>22: 34</a:t>
            </a:r>
            <a:r>
              <a:rPr lang="ar-JO" dirty="0">
                <a:latin typeface="Arial"/>
                <a:cs typeface="Arial"/>
              </a:rPr>
              <a:t>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a:cs typeface="Arial"/>
              </a:rPr>
              <a:t>22: 35</a:t>
            </a:r>
            <a:r>
              <a:rPr lang="ar-JO" dirty="0">
                <a:latin typeface="Arial"/>
                <a:cs typeface="Arial"/>
              </a:rPr>
              <a:t> فَقَالَ مَلاكُ الرَّبِّ لِبَلْعَامَ: «امْضِ مَعَ الرِّجَالِ، وَلَكِنْ عَلَيْكَ أَنْ تَنْطِقَ بِمَا آمُرُكَ بِهِ فَقَطْ». فَانْطَلَقَ بَلْعَامُ مَعَ رُؤَسَاءِ بَالاقَ.</a:t>
            </a:r>
          </a:p>
          <a:p>
            <a:pPr algn="r" eaLnBrk="1" hangingPunct="1">
              <a:spcBef>
                <a:spcPct val="0"/>
              </a:spcBef>
            </a:pP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386644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52FB2D-6305-BA48-9D9F-880B8ABE286D}"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DEA3C1-4041-6748-A565-6425CA96D4AF}"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75</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80</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037374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dirty="0">
                <a:latin typeface="Arial" panose="020B0604020202020204" pitchFamily="34" charset="0"/>
                <a:cs typeface="Arial" panose="020B0604020202020204" pitchFamily="34" charset="0"/>
              </a:rPr>
              <a:t>الانفجار العظيم: الموت الحراري (الكون البارد، المظلم) أم الانسحاق العظيم (الكون المنهار)؟ أو...</a:t>
            </a:r>
          </a:p>
          <a:p>
            <a:pPr algn="r" rtl="1">
              <a:defRPr/>
            </a:pPr>
            <a:r>
              <a:rPr lang="ar-SA" dirty="0">
                <a:latin typeface="Arial" panose="020B0604020202020204" pitchFamily="34" charset="0"/>
                <a:cs typeface="Arial" panose="020B0604020202020204" pitchFamily="34" charset="0"/>
              </a:rPr>
              <a:t>الكتاب المقدس: الموت الحراري حرفيًا ثم سموات جديدة وأرضًا جديدة؟ </a:t>
            </a:r>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9811" name="Rectangle 3"/>
          <p:cNvSpPr>
            <a:spLocks noGrp="1" noChangeArrowheads="1"/>
          </p:cNvSpPr>
          <p:nvPr>
            <p:ph type="body" idx="1"/>
          </p:nvPr>
        </p:nvSpPr>
        <p:spPr/>
        <p:txBody>
          <a:bodyPr/>
          <a:lstStyle/>
          <a:p>
            <a:pPr algn="r" rtl="1" eaLnBrk="1" hangingPunct="1">
              <a:defRPr/>
            </a:pPr>
            <a:r>
              <a:rPr lang="ar-SA" dirty="0">
                <a:latin typeface="Arial" panose="020B0604020202020204" pitchFamily="34" charset="0"/>
                <a:cs typeface="Arial" panose="020B0604020202020204" pitchFamily="34" charset="0"/>
              </a:rPr>
              <a:t>ترى وجهة النظر العلمانية للعالم أن العالم يبدأ بالحرارة ثم يبرد في خمول الحرارة الذي يستغرق مليارات السنين.</a:t>
            </a:r>
          </a:p>
          <a:p>
            <a:pPr algn="r" rtl="1" eaLnBrk="1" hangingPunct="1">
              <a:defRPr/>
            </a:pPr>
            <a:r>
              <a:rPr lang="ar-SA" dirty="0">
                <a:latin typeface="Arial" panose="020B0604020202020204" pitchFamily="34" charset="0"/>
                <a:cs typeface="Arial" panose="020B0604020202020204" pitchFamily="34" charset="0"/>
              </a:rPr>
              <a:t>يُظهر التعليم الكتابي حقيقة الله – أن العالم بدأ بمناخ معتدل لكنه سينتهي بحرارة شديدة (2 بطرس 3: 10) قبل أن يجدده الرب ليدوم إلى الأبد. </a:t>
            </a:r>
          </a:p>
        </p:txBody>
      </p:sp>
    </p:spTree>
    <p:extLst>
      <p:ext uri="{BB962C8B-B14F-4D97-AF65-F5344CB8AC3E}">
        <p14:creationId xmlns:p14="http://schemas.microsoft.com/office/powerpoint/2010/main" val="13775011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88</a:t>
            </a:fld>
            <a:endParaRPr lang="en-US"/>
          </a:p>
        </p:txBody>
      </p:sp>
    </p:spTree>
    <p:extLst>
      <p:ext uri="{BB962C8B-B14F-4D97-AF65-F5344CB8AC3E}">
        <p14:creationId xmlns:p14="http://schemas.microsoft.com/office/powerpoint/2010/main" val="65213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215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915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6941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4F7599F3-3545-204F-B3B9-103B71590489}" type="slidenum">
              <a:rPr lang="en-US"/>
              <a:pPr>
                <a:defRPr/>
              </a:pPr>
              <a:t>‹#›</a:t>
            </a:fld>
            <a:endParaRPr lang="en-US"/>
          </a:p>
        </p:txBody>
      </p:sp>
    </p:spTree>
    <p:extLst>
      <p:ext uri="{BB962C8B-B14F-4D97-AF65-F5344CB8AC3E}">
        <p14:creationId xmlns:p14="http://schemas.microsoft.com/office/powerpoint/2010/main" val="34062444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87F8C9A-C227-2C49-B032-3B0678DAC127}" type="slidenum">
              <a:rPr lang="en-US"/>
              <a:pPr>
                <a:defRPr/>
              </a:pPr>
              <a:t>‹#›</a:t>
            </a:fld>
            <a:endParaRPr lang="en-US"/>
          </a:p>
        </p:txBody>
      </p:sp>
    </p:spTree>
    <p:extLst>
      <p:ext uri="{BB962C8B-B14F-4D97-AF65-F5344CB8AC3E}">
        <p14:creationId xmlns:p14="http://schemas.microsoft.com/office/powerpoint/2010/main" val="4066982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058B5B1-73BA-5E4E-8BE9-53930CA8D26D}" type="slidenum">
              <a:rPr lang="en-US"/>
              <a:pPr>
                <a:defRPr/>
              </a:pPr>
              <a:t>‹#›</a:t>
            </a:fld>
            <a:endParaRPr lang="en-US"/>
          </a:p>
        </p:txBody>
      </p:sp>
    </p:spTree>
    <p:extLst>
      <p:ext uri="{BB962C8B-B14F-4D97-AF65-F5344CB8AC3E}">
        <p14:creationId xmlns:p14="http://schemas.microsoft.com/office/powerpoint/2010/main" val="14005845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903757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2589607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231996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06307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DDBA233-AB15-9E4E-8F0B-40A4981B6506}" type="slidenum">
              <a:rPr lang="en-US"/>
              <a:pPr>
                <a:defRPr/>
              </a:pPr>
              <a:t>‹#›</a:t>
            </a:fld>
            <a:endParaRPr lang="en-US"/>
          </a:p>
        </p:txBody>
      </p:sp>
    </p:spTree>
    <p:extLst>
      <p:ext uri="{BB962C8B-B14F-4D97-AF65-F5344CB8AC3E}">
        <p14:creationId xmlns:p14="http://schemas.microsoft.com/office/powerpoint/2010/main" val="34054433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5425064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6956914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491400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639047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1214664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5048116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39506952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pPr>
                <a:defRPr/>
              </a:pPr>
              <a:t>‹#›</a:t>
            </a:fld>
            <a:endParaRPr lang="en-US" dirty="0"/>
          </a:p>
        </p:txBody>
      </p:sp>
    </p:spTree>
    <p:extLst>
      <p:ext uri="{BB962C8B-B14F-4D97-AF65-F5344CB8AC3E}">
        <p14:creationId xmlns:p14="http://schemas.microsoft.com/office/powerpoint/2010/main" val="655843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pPr>
                <a:defRPr/>
              </a:pPr>
              <a:t>‹#›</a:t>
            </a:fld>
            <a:endParaRPr lang="en-US" dirty="0"/>
          </a:p>
        </p:txBody>
      </p:sp>
    </p:spTree>
    <p:extLst>
      <p:ext uri="{BB962C8B-B14F-4D97-AF65-F5344CB8AC3E}">
        <p14:creationId xmlns:p14="http://schemas.microsoft.com/office/powerpoint/2010/main" val="32972050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pPr>
                <a:defRPr/>
              </a:pPr>
              <a:t>‹#›</a:t>
            </a:fld>
            <a:endParaRPr lang="en-US" dirty="0"/>
          </a:p>
        </p:txBody>
      </p:sp>
    </p:spTree>
    <p:extLst>
      <p:ext uri="{BB962C8B-B14F-4D97-AF65-F5344CB8AC3E}">
        <p14:creationId xmlns:p14="http://schemas.microsoft.com/office/powerpoint/2010/main" val="147778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8C33C5-3D56-E342-82EA-64781C37D551}" type="slidenum">
              <a:rPr lang="en-US"/>
              <a:pPr>
                <a:defRPr/>
              </a:pPr>
              <a:t>‹#›</a:t>
            </a:fld>
            <a:endParaRPr lang="en-US"/>
          </a:p>
        </p:txBody>
      </p:sp>
    </p:spTree>
    <p:extLst>
      <p:ext uri="{BB962C8B-B14F-4D97-AF65-F5344CB8AC3E}">
        <p14:creationId xmlns:p14="http://schemas.microsoft.com/office/powerpoint/2010/main" val="4101067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pPr>
                <a:defRPr/>
              </a:pPr>
              <a:t>‹#›</a:t>
            </a:fld>
            <a:endParaRPr lang="en-US" dirty="0"/>
          </a:p>
        </p:txBody>
      </p:sp>
    </p:spTree>
    <p:extLst>
      <p:ext uri="{BB962C8B-B14F-4D97-AF65-F5344CB8AC3E}">
        <p14:creationId xmlns:p14="http://schemas.microsoft.com/office/powerpoint/2010/main" val="20166169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pPr>
                <a:defRPr/>
              </a:pPr>
              <a:t>‹#›</a:t>
            </a:fld>
            <a:endParaRPr lang="en-US" dirty="0"/>
          </a:p>
        </p:txBody>
      </p:sp>
    </p:spTree>
    <p:extLst>
      <p:ext uri="{BB962C8B-B14F-4D97-AF65-F5344CB8AC3E}">
        <p14:creationId xmlns:p14="http://schemas.microsoft.com/office/powerpoint/2010/main" val="41612010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pPr>
                <a:defRPr/>
              </a:pPr>
              <a:t>‹#›</a:t>
            </a:fld>
            <a:endParaRPr lang="en-US" dirty="0"/>
          </a:p>
        </p:txBody>
      </p:sp>
    </p:spTree>
    <p:extLst>
      <p:ext uri="{BB962C8B-B14F-4D97-AF65-F5344CB8AC3E}">
        <p14:creationId xmlns:p14="http://schemas.microsoft.com/office/powerpoint/2010/main" val="18631766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pPr>
                <a:defRPr/>
              </a:pPr>
              <a:t>‹#›</a:t>
            </a:fld>
            <a:endParaRPr lang="en-US" dirty="0"/>
          </a:p>
        </p:txBody>
      </p:sp>
    </p:spTree>
    <p:extLst>
      <p:ext uri="{BB962C8B-B14F-4D97-AF65-F5344CB8AC3E}">
        <p14:creationId xmlns:p14="http://schemas.microsoft.com/office/powerpoint/2010/main" val="29167093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pPr>
                <a:defRPr/>
              </a:pPr>
              <a:t>‹#›</a:t>
            </a:fld>
            <a:endParaRPr lang="en-US" dirty="0"/>
          </a:p>
        </p:txBody>
      </p:sp>
    </p:spTree>
    <p:extLst>
      <p:ext uri="{BB962C8B-B14F-4D97-AF65-F5344CB8AC3E}">
        <p14:creationId xmlns:p14="http://schemas.microsoft.com/office/powerpoint/2010/main" val="30110766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pPr>
                <a:defRPr/>
              </a:pPr>
              <a:t>‹#›</a:t>
            </a:fld>
            <a:endParaRPr lang="en-US" dirty="0"/>
          </a:p>
        </p:txBody>
      </p:sp>
    </p:spTree>
    <p:extLst>
      <p:ext uri="{BB962C8B-B14F-4D97-AF65-F5344CB8AC3E}">
        <p14:creationId xmlns:p14="http://schemas.microsoft.com/office/powerpoint/2010/main" val="36830420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pPr>
                <a:defRPr/>
              </a:pPr>
              <a:t>‹#›</a:t>
            </a:fld>
            <a:endParaRPr lang="en-US" dirty="0"/>
          </a:p>
        </p:txBody>
      </p:sp>
    </p:spTree>
    <p:extLst>
      <p:ext uri="{BB962C8B-B14F-4D97-AF65-F5344CB8AC3E}">
        <p14:creationId xmlns:p14="http://schemas.microsoft.com/office/powerpoint/2010/main" val="18104396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pPr>
                <a:defRPr/>
              </a:pPr>
              <a:t>‹#›</a:t>
            </a:fld>
            <a:endParaRPr lang="en-US" dirty="0"/>
          </a:p>
        </p:txBody>
      </p:sp>
    </p:spTree>
    <p:extLst>
      <p:ext uri="{BB962C8B-B14F-4D97-AF65-F5344CB8AC3E}">
        <p14:creationId xmlns:p14="http://schemas.microsoft.com/office/powerpoint/2010/main" val="40913567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262508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06392239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C0D348F-3DE6-2249-92A8-A09C547E3FEA}" type="slidenum">
              <a:rPr lang="en-US"/>
              <a:pPr>
                <a:defRPr/>
              </a:pPr>
              <a:t>‹#›</a:t>
            </a:fld>
            <a:endParaRPr lang="en-US"/>
          </a:p>
        </p:txBody>
      </p:sp>
    </p:spTree>
    <p:extLst>
      <p:ext uri="{BB962C8B-B14F-4D97-AF65-F5344CB8AC3E}">
        <p14:creationId xmlns:p14="http://schemas.microsoft.com/office/powerpoint/2010/main" val="29427680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3588583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554039664"/>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73908543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16371650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61048226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065662120"/>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277674734"/>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72853868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207877055"/>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785484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6C17065-3A10-1940-BA2E-A17307DA7AFA}" type="slidenum">
              <a:rPr lang="en-US"/>
              <a:pPr>
                <a:defRPr/>
              </a:pPr>
              <a:t>‹#›</a:t>
            </a:fld>
            <a:endParaRPr lang="en-US"/>
          </a:p>
        </p:txBody>
      </p:sp>
    </p:spTree>
    <p:extLst>
      <p:ext uri="{BB962C8B-B14F-4D97-AF65-F5344CB8AC3E}">
        <p14:creationId xmlns:p14="http://schemas.microsoft.com/office/powerpoint/2010/main" val="37897660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8966388"/>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1462150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6544336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2598058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9873990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216590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0940496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372713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8842882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5442329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BB3940A-8B39-D444-8294-11DA67913749}" type="slidenum">
              <a:rPr lang="en-US"/>
              <a:pPr>
                <a:defRPr/>
              </a:pPr>
              <a:t>‹#›</a:t>
            </a:fld>
            <a:endParaRPr lang="en-US"/>
          </a:p>
        </p:txBody>
      </p:sp>
    </p:spTree>
    <p:extLst>
      <p:ext uri="{BB962C8B-B14F-4D97-AF65-F5344CB8AC3E}">
        <p14:creationId xmlns:p14="http://schemas.microsoft.com/office/powerpoint/2010/main" val="177169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F07D211-F257-DA40-B89B-19EF4F72C8C7}" type="slidenum">
              <a:rPr lang="en-US"/>
              <a:pPr>
                <a:defRPr/>
              </a:pPr>
              <a:t>‹#›</a:t>
            </a:fld>
            <a:endParaRPr lang="en-US"/>
          </a:p>
        </p:txBody>
      </p:sp>
    </p:spTree>
    <p:extLst>
      <p:ext uri="{BB962C8B-B14F-4D97-AF65-F5344CB8AC3E}">
        <p14:creationId xmlns:p14="http://schemas.microsoft.com/office/powerpoint/2010/main" val="3615326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C0B019-546D-B84F-9152-0431DEF24D8C}" type="slidenum">
              <a:rPr lang="en-US"/>
              <a:pPr>
                <a:defRPr/>
              </a:pPr>
              <a:t>‹#›</a:t>
            </a:fld>
            <a:endParaRPr lang="en-US"/>
          </a:p>
        </p:txBody>
      </p:sp>
    </p:spTree>
    <p:extLst>
      <p:ext uri="{BB962C8B-B14F-4D97-AF65-F5344CB8AC3E}">
        <p14:creationId xmlns:p14="http://schemas.microsoft.com/office/powerpoint/2010/main" val="1740010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877AFC6-2CF2-A04D-A6A6-48F0697C6D7D}" type="slidenum">
              <a:rPr lang="en-US"/>
              <a:pPr>
                <a:defRPr/>
              </a:pPr>
              <a:t>‹#›</a:t>
            </a:fld>
            <a:endParaRPr lang="en-US"/>
          </a:p>
        </p:txBody>
      </p:sp>
    </p:spTree>
    <p:extLst>
      <p:ext uri="{BB962C8B-B14F-4D97-AF65-F5344CB8AC3E}">
        <p14:creationId xmlns:p14="http://schemas.microsoft.com/office/powerpoint/2010/main" val="4175471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334DE5-D228-604B-A028-0297F64D38A4}" type="slidenum">
              <a:rPr lang="en-US"/>
              <a:pPr>
                <a:defRPr/>
              </a:pPr>
              <a:t>‹#›</a:t>
            </a:fld>
            <a:endParaRPr lang="en-US"/>
          </a:p>
        </p:txBody>
      </p:sp>
    </p:spTree>
    <p:extLst>
      <p:ext uri="{BB962C8B-B14F-4D97-AF65-F5344CB8AC3E}">
        <p14:creationId xmlns:p14="http://schemas.microsoft.com/office/powerpoint/2010/main" val="142317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DA85B-F4D0-934F-83BE-D0A898C603B7}" type="slidenum">
              <a:rPr lang="en-US"/>
              <a:pPr>
                <a:defRPr/>
              </a:pPr>
              <a:t>‹#›</a:t>
            </a:fld>
            <a:endParaRPr lang="en-US"/>
          </a:p>
        </p:txBody>
      </p:sp>
    </p:spTree>
    <p:extLst>
      <p:ext uri="{BB962C8B-B14F-4D97-AF65-F5344CB8AC3E}">
        <p14:creationId xmlns:p14="http://schemas.microsoft.com/office/powerpoint/2010/main" val="3339162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B61A7-D4B0-3043-AD4E-009DEBB20AC1}" type="slidenum">
              <a:rPr lang="en-US"/>
              <a:pPr>
                <a:defRPr/>
              </a:pPr>
              <a:t>‹#›</a:t>
            </a:fld>
            <a:endParaRPr lang="en-US"/>
          </a:p>
        </p:txBody>
      </p:sp>
    </p:spTree>
    <p:extLst>
      <p:ext uri="{BB962C8B-B14F-4D97-AF65-F5344CB8AC3E}">
        <p14:creationId xmlns:p14="http://schemas.microsoft.com/office/powerpoint/2010/main" val="31697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5AE5-9284-E445-B696-2698959C16BF}" type="slidenum">
              <a:rPr lang="en-US"/>
              <a:pPr>
                <a:defRPr/>
              </a:pPr>
              <a:t>‹#›</a:t>
            </a:fld>
            <a:endParaRPr lang="en-US"/>
          </a:p>
        </p:txBody>
      </p:sp>
    </p:spTree>
    <p:extLst>
      <p:ext uri="{BB962C8B-B14F-4D97-AF65-F5344CB8AC3E}">
        <p14:creationId xmlns:p14="http://schemas.microsoft.com/office/powerpoint/2010/main" val="201157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7D3E41-9D8B-CD47-80BD-3E77729A5376}" type="slidenum">
              <a:rPr lang="en-US"/>
              <a:pPr>
                <a:defRPr/>
              </a:pPr>
              <a:t>‹#›</a:t>
            </a:fld>
            <a:endParaRPr lang="en-US"/>
          </a:p>
        </p:txBody>
      </p:sp>
    </p:spTree>
    <p:extLst>
      <p:ext uri="{BB962C8B-B14F-4D97-AF65-F5344CB8AC3E}">
        <p14:creationId xmlns:p14="http://schemas.microsoft.com/office/powerpoint/2010/main" val="1209431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B4C6C8-8022-B244-B5B8-4704037D262F}" type="slidenum">
              <a:rPr lang="en-US"/>
              <a:pPr>
                <a:defRPr/>
              </a:pPr>
              <a:t>‹#›</a:t>
            </a:fld>
            <a:endParaRPr lang="en-US"/>
          </a:p>
        </p:txBody>
      </p:sp>
    </p:spTree>
    <p:extLst>
      <p:ext uri="{BB962C8B-B14F-4D97-AF65-F5344CB8AC3E}">
        <p14:creationId xmlns:p14="http://schemas.microsoft.com/office/powerpoint/2010/main" val="1226489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41CE23-7F37-7E4F-AE07-9F2DA40249B5}" type="slidenum">
              <a:rPr lang="en-US"/>
              <a:pPr>
                <a:defRPr/>
              </a:pPr>
              <a:t>‹#›</a:t>
            </a:fld>
            <a:endParaRPr lang="en-US"/>
          </a:p>
        </p:txBody>
      </p:sp>
    </p:spTree>
    <p:extLst>
      <p:ext uri="{BB962C8B-B14F-4D97-AF65-F5344CB8AC3E}">
        <p14:creationId xmlns:p14="http://schemas.microsoft.com/office/powerpoint/2010/main" val="79959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6798D7-563A-9B4A-8CB5-33E303D7E276}" type="slidenum">
              <a:rPr lang="en-US"/>
              <a:pPr>
                <a:defRPr/>
              </a:pPr>
              <a:t>‹#›</a:t>
            </a:fld>
            <a:endParaRPr lang="en-US"/>
          </a:p>
        </p:txBody>
      </p:sp>
    </p:spTree>
    <p:extLst>
      <p:ext uri="{BB962C8B-B14F-4D97-AF65-F5344CB8AC3E}">
        <p14:creationId xmlns:p14="http://schemas.microsoft.com/office/powerpoint/2010/main" val="4032243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755FE3-8EDF-CC45-823C-489F29364014}" type="slidenum">
              <a:rPr lang="en-US"/>
              <a:pPr>
                <a:defRPr/>
              </a:pPr>
              <a:t>‹#›</a:t>
            </a:fld>
            <a:endParaRPr lang="en-US"/>
          </a:p>
        </p:txBody>
      </p:sp>
    </p:spTree>
    <p:extLst>
      <p:ext uri="{BB962C8B-B14F-4D97-AF65-F5344CB8AC3E}">
        <p14:creationId xmlns:p14="http://schemas.microsoft.com/office/powerpoint/2010/main" val="253537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51F43-79FA-604C-9702-E8722C9A8F07}" type="slidenum">
              <a:rPr lang="en-US"/>
              <a:pPr>
                <a:defRPr/>
              </a:pPr>
              <a:t>‹#›</a:t>
            </a:fld>
            <a:endParaRPr lang="en-US"/>
          </a:p>
        </p:txBody>
      </p:sp>
    </p:spTree>
    <p:extLst>
      <p:ext uri="{BB962C8B-B14F-4D97-AF65-F5344CB8AC3E}">
        <p14:creationId xmlns:p14="http://schemas.microsoft.com/office/powerpoint/2010/main" val="1981888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A2235-4AAA-FE4C-BE81-C55C376431DC}" type="slidenum">
              <a:rPr lang="en-US"/>
              <a:pPr>
                <a:defRPr/>
              </a:pPr>
              <a:t>‹#›</a:t>
            </a:fld>
            <a:endParaRPr lang="en-US"/>
          </a:p>
        </p:txBody>
      </p:sp>
    </p:spTree>
    <p:extLst>
      <p:ext uri="{BB962C8B-B14F-4D97-AF65-F5344CB8AC3E}">
        <p14:creationId xmlns:p14="http://schemas.microsoft.com/office/powerpoint/2010/main" val="2495956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4056200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62275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2692449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4073037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3574108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384621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2384326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131786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3300635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847762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3055826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990635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257422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4098568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3758812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8C69F-1260-304A-B6B1-EA51CD69B7A1}" type="slidenum">
              <a:rPr lang="en-US"/>
              <a:pPr>
                <a:defRPr/>
              </a:pPr>
              <a:t>‹#›</a:t>
            </a:fld>
            <a:endParaRPr lang="en-US"/>
          </a:p>
        </p:txBody>
      </p:sp>
    </p:spTree>
    <p:extLst>
      <p:ext uri="{BB962C8B-B14F-4D97-AF65-F5344CB8AC3E}">
        <p14:creationId xmlns:p14="http://schemas.microsoft.com/office/powerpoint/2010/main" val="3357109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634BC8-9712-464C-A581-534340FFAEF2}" type="slidenum">
              <a:rPr lang="en-US"/>
              <a:pPr>
                <a:defRPr/>
              </a:pPr>
              <a:t>‹#›</a:t>
            </a:fld>
            <a:endParaRPr lang="en-US"/>
          </a:p>
        </p:txBody>
      </p:sp>
    </p:spTree>
    <p:extLst>
      <p:ext uri="{BB962C8B-B14F-4D97-AF65-F5344CB8AC3E}">
        <p14:creationId xmlns:p14="http://schemas.microsoft.com/office/powerpoint/2010/main" val="1020719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59818-3128-2F42-8087-0DD1E07B2581}" type="slidenum">
              <a:rPr lang="en-US"/>
              <a:pPr>
                <a:defRPr/>
              </a:pPr>
              <a:t>‹#›</a:t>
            </a:fld>
            <a:endParaRPr lang="en-US"/>
          </a:p>
        </p:txBody>
      </p:sp>
    </p:spTree>
    <p:extLst>
      <p:ext uri="{BB962C8B-B14F-4D97-AF65-F5344CB8AC3E}">
        <p14:creationId xmlns:p14="http://schemas.microsoft.com/office/powerpoint/2010/main" val="184350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B689B-F15E-744A-B9D3-D71544618447}" type="slidenum">
              <a:rPr lang="en-US"/>
              <a:pPr>
                <a:defRPr/>
              </a:pPr>
              <a:t>‹#›</a:t>
            </a:fld>
            <a:endParaRPr lang="en-US"/>
          </a:p>
        </p:txBody>
      </p:sp>
    </p:spTree>
    <p:extLst>
      <p:ext uri="{BB962C8B-B14F-4D97-AF65-F5344CB8AC3E}">
        <p14:creationId xmlns:p14="http://schemas.microsoft.com/office/powerpoint/2010/main" val="2150389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F66196-142F-B346-A1D2-B410EC2BC8A1}" type="slidenum">
              <a:rPr lang="en-US"/>
              <a:pPr>
                <a:defRPr/>
              </a:pPr>
              <a:t>‹#›</a:t>
            </a:fld>
            <a:endParaRPr lang="en-US"/>
          </a:p>
        </p:txBody>
      </p:sp>
    </p:spTree>
    <p:extLst>
      <p:ext uri="{BB962C8B-B14F-4D97-AF65-F5344CB8AC3E}">
        <p14:creationId xmlns:p14="http://schemas.microsoft.com/office/powerpoint/2010/main" val="3670825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F76564-A09D-AA40-BF92-8CB68575123B}" type="slidenum">
              <a:rPr lang="en-US"/>
              <a:pPr>
                <a:defRPr/>
              </a:pPr>
              <a:t>‹#›</a:t>
            </a:fld>
            <a:endParaRPr lang="en-US"/>
          </a:p>
        </p:txBody>
      </p:sp>
    </p:spTree>
    <p:extLst>
      <p:ext uri="{BB962C8B-B14F-4D97-AF65-F5344CB8AC3E}">
        <p14:creationId xmlns:p14="http://schemas.microsoft.com/office/powerpoint/2010/main" val="2098891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DF745F-3350-EC4C-B83E-F76588B9438E}" type="slidenum">
              <a:rPr lang="en-US"/>
              <a:pPr>
                <a:defRPr/>
              </a:pPr>
              <a:t>‹#›</a:t>
            </a:fld>
            <a:endParaRPr lang="en-US"/>
          </a:p>
        </p:txBody>
      </p:sp>
    </p:spTree>
    <p:extLst>
      <p:ext uri="{BB962C8B-B14F-4D97-AF65-F5344CB8AC3E}">
        <p14:creationId xmlns:p14="http://schemas.microsoft.com/office/powerpoint/2010/main" val="1241751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8D100E-45F0-054B-94B6-7A7E83647ADD}" type="slidenum">
              <a:rPr lang="en-US"/>
              <a:pPr>
                <a:defRPr/>
              </a:pPr>
              <a:t>‹#›</a:t>
            </a:fld>
            <a:endParaRPr lang="en-US"/>
          </a:p>
        </p:txBody>
      </p:sp>
    </p:spTree>
    <p:extLst>
      <p:ext uri="{BB962C8B-B14F-4D97-AF65-F5344CB8AC3E}">
        <p14:creationId xmlns:p14="http://schemas.microsoft.com/office/powerpoint/2010/main" val="370810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ACB60-E0E3-B14B-9187-2F7B228ECDED}" type="slidenum">
              <a:rPr lang="en-US"/>
              <a:pPr>
                <a:defRPr/>
              </a:pPr>
              <a:t>‹#›</a:t>
            </a:fld>
            <a:endParaRPr lang="en-US"/>
          </a:p>
        </p:txBody>
      </p:sp>
    </p:spTree>
    <p:extLst>
      <p:ext uri="{BB962C8B-B14F-4D97-AF65-F5344CB8AC3E}">
        <p14:creationId xmlns:p14="http://schemas.microsoft.com/office/powerpoint/2010/main" val="3030085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8F7BB-65D6-0F4C-85A1-529484B414DB}" type="slidenum">
              <a:rPr lang="en-US"/>
              <a:pPr>
                <a:defRPr/>
              </a:pPr>
              <a:t>‹#›</a:t>
            </a:fld>
            <a:endParaRPr lang="en-US"/>
          </a:p>
        </p:txBody>
      </p:sp>
    </p:spTree>
    <p:extLst>
      <p:ext uri="{BB962C8B-B14F-4D97-AF65-F5344CB8AC3E}">
        <p14:creationId xmlns:p14="http://schemas.microsoft.com/office/powerpoint/2010/main" val="294294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76370D-7B5B-8A42-AA0F-5B158A11463E}" type="slidenum">
              <a:rPr lang="en-US"/>
              <a:pPr>
                <a:defRPr/>
              </a:pPr>
              <a:t>‹#›</a:t>
            </a:fld>
            <a:endParaRPr lang="en-US"/>
          </a:p>
        </p:txBody>
      </p:sp>
    </p:spTree>
    <p:extLst>
      <p:ext uri="{BB962C8B-B14F-4D97-AF65-F5344CB8AC3E}">
        <p14:creationId xmlns:p14="http://schemas.microsoft.com/office/powerpoint/2010/main" val="1005584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55354B7-141A-D941-9203-8C31893F2617}" type="slidenum">
              <a:rPr lang="en-US"/>
              <a:pPr>
                <a:defRPr/>
              </a:pPr>
              <a:t>‹#›</a:t>
            </a:fld>
            <a:endParaRPr lang="en-US"/>
          </a:p>
        </p:txBody>
      </p:sp>
    </p:spTree>
    <p:extLst>
      <p:ext uri="{BB962C8B-B14F-4D97-AF65-F5344CB8AC3E}">
        <p14:creationId xmlns:p14="http://schemas.microsoft.com/office/powerpoint/2010/main" val="2178586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B89DC-3B9D-1644-80FA-D6E30CEB8097}" type="slidenum">
              <a:rPr lang="en-US"/>
              <a:pPr>
                <a:defRPr/>
              </a:pPr>
              <a:t>‹#›</a:t>
            </a:fld>
            <a:endParaRPr lang="en-US"/>
          </a:p>
        </p:txBody>
      </p:sp>
    </p:spTree>
    <p:extLst>
      <p:ext uri="{BB962C8B-B14F-4D97-AF65-F5344CB8AC3E}">
        <p14:creationId xmlns:p14="http://schemas.microsoft.com/office/powerpoint/2010/main" val="2900609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B15D9E-1AAE-C14C-8EF0-05296192A0CB}" type="slidenum">
              <a:rPr lang="en-US"/>
              <a:pPr>
                <a:defRPr/>
              </a:pPr>
              <a:t>‹#›</a:t>
            </a:fld>
            <a:endParaRPr lang="en-US"/>
          </a:p>
        </p:txBody>
      </p:sp>
    </p:spTree>
    <p:extLst>
      <p:ext uri="{BB962C8B-B14F-4D97-AF65-F5344CB8AC3E}">
        <p14:creationId xmlns:p14="http://schemas.microsoft.com/office/powerpoint/2010/main" val="1382429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7C6A7EA-9D05-DD4A-9F5C-D0F30384E0FE}" type="slidenum">
              <a:rPr lang="en-US"/>
              <a:pPr>
                <a:defRPr/>
              </a:pPr>
              <a:t>‹#›</a:t>
            </a:fld>
            <a:endParaRPr lang="en-US"/>
          </a:p>
        </p:txBody>
      </p:sp>
    </p:spTree>
    <p:extLst>
      <p:ext uri="{BB962C8B-B14F-4D97-AF65-F5344CB8AC3E}">
        <p14:creationId xmlns:p14="http://schemas.microsoft.com/office/powerpoint/2010/main" val="61197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013578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51253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5784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922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979669014"/>
      </p:ext>
    </p:extLst>
  </p:cSld>
  <p:clrMap bg1="lt1" tx1="dk1" bg2="lt2" tx2="dk2" accent1="accent1" accent2="accent2" accent3="accent3" accent4="accent4" accent5="accent5" accent6="accent6" hlink="hlink" folHlink="folHlink"/>
  <p:sldLayoutIdLst>
    <p:sldLayoutId id="2147488611" r:id="rId1"/>
    <p:sldLayoutId id="2147488612" r:id="rId2"/>
    <p:sldLayoutId id="2147488613" r:id="rId3"/>
    <p:sldLayoutId id="2147488614" r:id="rId4"/>
    <p:sldLayoutId id="2147488615" r:id="rId5"/>
    <p:sldLayoutId id="2147488616" r:id="rId6"/>
    <p:sldLayoutId id="2147488617" r:id="rId7"/>
    <p:sldLayoutId id="2147488618" r:id="rId8"/>
    <p:sldLayoutId id="2147488619" r:id="rId9"/>
    <p:sldLayoutId id="2147488620" r:id="rId10"/>
    <p:sldLayoutId id="21474886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pitchFamily="-111" charset="0"/>
                <a:ea typeface="+mn-ea"/>
                <a:cs typeface="+mn-cs"/>
              </a:defRPr>
            </a:lvl1pPr>
          </a:lstStyle>
          <a:p>
            <a:pPr>
              <a:defRPr/>
            </a:pPr>
            <a:endParaRPr lang="en-US" dirty="0"/>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pitchFamily="-111" charset="0"/>
                <a:ea typeface="+mn-ea"/>
                <a:cs typeface="+mn-cs"/>
              </a:defRPr>
            </a:lvl1pPr>
          </a:lstStyle>
          <a:p>
            <a:pPr>
              <a:defRPr/>
            </a:pPr>
            <a:endParaRPr lang="en-US" dirty="0"/>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a:defRPr/>
            </a:pPr>
            <a:fld id="{9A5F5C15-D590-5447-BDB4-880693D3692F}" type="slidenum">
              <a:rPr lang="en-US"/>
              <a:pPr>
                <a:defRPr/>
              </a:pPr>
              <a:t>‹#›</a:t>
            </a:fld>
            <a:endParaRPr lang="en-US" dirty="0"/>
          </a:p>
        </p:txBody>
      </p:sp>
    </p:spTree>
    <p:extLst>
      <p:ext uri="{BB962C8B-B14F-4D97-AF65-F5344CB8AC3E}">
        <p14:creationId xmlns:p14="http://schemas.microsoft.com/office/powerpoint/2010/main" val="1043067230"/>
      </p:ext>
    </p:extLst>
  </p:cSld>
  <p:clrMap bg1="lt1" tx1="dk1" bg2="lt2" tx2="dk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20899415"/>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314256243"/>
      </p:ext>
    </p:extLst>
  </p:cSld>
  <p:clrMap bg1="dk2" tx1="lt1" bg2="dk1" tx2="lt2" accent1="accent1" accent2="accent2" accent3="accent3" accent4="accent4" accent5="accent5" accent6="accent6" hlink="hlink" folHlink="folHlink"/>
  <p:sldLayoutIdLst>
    <p:sldLayoutId id="2147488684" r:id="rId1"/>
    <p:sldLayoutId id="2147488685" r:id="rId2"/>
    <p:sldLayoutId id="2147488686" r:id="rId3"/>
    <p:sldLayoutId id="2147488687" r:id="rId4"/>
    <p:sldLayoutId id="2147488688" r:id="rId5"/>
    <p:sldLayoutId id="2147488689" r:id="rId6"/>
    <p:sldLayoutId id="2147488690" r:id="rId7"/>
    <p:sldLayoutId id="2147488691" r:id="rId8"/>
    <p:sldLayoutId id="2147488692" r:id="rId9"/>
    <p:sldLayoutId id="2147488693" r:id="rId10"/>
    <p:sldLayoutId id="214748869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3200400" cy="6858000"/>
            <a:chOff x="0" y="0"/>
            <a:chExt cx="2016" cy="4320"/>
          </a:xfrm>
        </p:grpSpPr>
        <p:sp>
          <p:nvSpPr>
            <p:cNvPr id="501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01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501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229386"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87E0CA54-247E-964F-9859-E1A2C71357E0}" type="slidenum">
              <a:rPr lang="en-US"/>
              <a:pPr>
                <a:defRPr/>
              </a:pPr>
              <a:t>‹#›</a:t>
            </a:fld>
            <a:endParaRPr lang="en-US"/>
          </a:p>
        </p:txBody>
      </p:sp>
      <p:grpSp>
        <p:nvGrpSpPr>
          <p:cNvPr id="50185" name="Group 11"/>
          <p:cNvGrpSpPr>
            <a:grpSpLocks/>
          </p:cNvGrpSpPr>
          <p:nvPr/>
        </p:nvGrpSpPr>
        <p:grpSpPr bwMode="auto">
          <a:xfrm>
            <a:off x="228600" y="1981200"/>
            <a:ext cx="7391400" cy="319088"/>
            <a:chOff x="144" y="1248"/>
            <a:chExt cx="4656" cy="201"/>
          </a:xfrm>
        </p:grpSpPr>
        <p:sp>
          <p:nvSpPr>
            <p:cNvPr id="501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8357"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26"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0"/>
                <a:cs typeface="Osaka" charset="0"/>
              </a:defRPr>
            </a:lvl1pPr>
          </a:lstStyle>
          <a:p>
            <a:pPr>
              <a:defRPr/>
            </a:pPr>
            <a:fld id="{B9F49838-CAC2-104E-BBD9-85F5994868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5E33E51-04C2-BB4A-A1F1-B0BFF9AB85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cs typeface="Aria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cs typeface="Aria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cs typeface="Arial"/>
              </a:rPr>
              <a:pPr>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3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19.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32.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5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57.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2.xml"/><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56.emf"/></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174.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69.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3.xml"/><Relationship Id="rId1" Type="http://schemas.openxmlformats.org/officeDocument/2006/relationships/slideLayout" Target="../slideLayouts/slideLayout13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4.xml"/><Relationship Id="rId1" Type="http://schemas.openxmlformats.org/officeDocument/2006/relationships/slideLayout" Target="../slideLayouts/slideLayout1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2.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80.xml"/><Relationship Id="rId5" Type="http://schemas.openxmlformats.org/officeDocument/2006/relationships/image" Target="../media/image64.png"/><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4.xml"/><Relationship Id="rId1" Type="http://schemas.openxmlformats.org/officeDocument/2006/relationships/slideLayout" Target="../slideLayouts/slideLayout13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132.xml"/></Relationships>
</file>

<file path=ppt/slides/_rels/slide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6.xml"/><Relationship Id="rId1" Type="http://schemas.openxmlformats.org/officeDocument/2006/relationships/slideLayout" Target="../slideLayouts/slideLayout132.xml"/></Relationships>
</file>

<file path=ppt/slides/_rels/slide9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gi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13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13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189.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05986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ar-JO" sz="6600" b="1" dirty="0">
                <a:solidFill>
                  <a:schemeClr val="tx1"/>
                </a:solidFill>
                <a:latin typeface="Arial" panose="020B0604020202020204" pitchFamily="34" charset="0"/>
                <a:ea typeface="ＭＳ Ｐゴシック" charset="0"/>
                <a:cs typeface="Arial" panose="020B0604020202020204" pitchFamily="34" charset="0"/>
              </a:rPr>
              <a:t>كُن عارِفًا</a:t>
            </a:r>
            <a:endParaRPr lang="en-US" sz="66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د. ريك جريفيث</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6290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r">
              <a:defRPr/>
            </a:pPr>
            <a:r>
              <a:rPr lang="ar-JO" sz="9600" b="1" dirty="0">
                <a:solidFill>
                  <a:srgbClr val="62A100"/>
                </a:solidFill>
                <a:effectLst>
                  <a:glow rad="127000">
                    <a:schemeClr val="bg1"/>
                  </a:glow>
                </a:effectLst>
                <a:latin typeface="Arial" charset="0"/>
                <a:ea typeface="ＭＳ Ｐゴシック" charset="0"/>
                <a:cs typeface="ＭＳ Ｐゴシック" charset="0"/>
              </a:rPr>
              <a:t>ال</a:t>
            </a:r>
            <a:r>
              <a:rPr lang="ar-JO" sz="9600" b="1" dirty="0">
                <a:solidFill>
                  <a:srgbClr val="62A100"/>
                </a:solidFill>
                <a:effectLst>
                  <a:glow rad="127000">
                    <a:schemeClr val="bg1"/>
                  </a:glow>
                </a:effectLst>
                <a:latin typeface="Arial" panose="020B0604020202020204" pitchFamily="34" charset="0"/>
                <a:ea typeface="ＭＳ Ｐゴシック" charset="0"/>
                <a:cs typeface="Arial" panose="020B0604020202020204" pitchFamily="34" charset="0"/>
              </a:rPr>
              <a:t>النموّ</a:t>
            </a:r>
            <a:br>
              <a:rPr lang="en-US" sz="9600" b="1" dirty="0">
                <a:solidFill>
                  <a:srgbClr val="62A100"/>
                </a:solidFill>
                <a:effectLst>
                  <a:glow rad="127000">
                    <a:schemeClr val="bg1"/>
                  </a:glow>
                </a:effectLst>
                <a:latin typeface="Arial" charset="0"/>
                <a:ea typeface="ＭＳ Ｐゴシック" charset="0"/>
                <a:cs typeface="ＭＳ Ｐゴシック" charset="0"/>
              </a:rPr>
            </a:br>
            <a:r>
              <a:rPr lang="en-US" sz="5400" b="1" dirty="0">
                <a:solidFill>
                  <a:srgbClr val="62A100"/>
                </a:solidFill>
                <a:effectLst>
                  <a:glow rad="127000">
                    <a:schemeClr val="bg1"/>
                  </a:glow>
                </a:effectLst>
                <a:latin typeface="Arial" charset="0"/>
                <a:ea typeface="ＭＳ Ｐゴシック" charset="0"/>
                <a:cs typeface="ＭＳ Ｐゴシック" charset="0"/>
              </a:rPr>
              <a:t> </a:t>
            </a:r>
            <a:r>
              <a:rPr lang="ar-JO" sz="5400" b="1" dirty="0">
                <a:solidFill>
                  <a:srgbClr val="62A100"/>
                </a:solidFill>
                <a:effectLst>
                  <a:glow rad="127000">
                    <a:schemeClr val="bg1"/>
                  </a:glow>
                </a:effectLst>
                <a:latin typeface="Arial" panose="020B0604020202020204" pitchFamily="34" charset="0"/>
                <a:ea typeface="ＭＳ Ｐゴシック" charset="0"/>
                <a:cs typeface="Arial" panose="020B0604020202020204" pitchFamily="34" charset="0"/>
              </a:rPr>
              <a:t>في الإيمان</a:t>
            </a:r>
            <a:endParaRPr lang="en-US" sz="5400" b="1" dirty="0">
              <a:solidFill>
                <a:srgbClr val="62A1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37807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defRPr/>
            </a:pPr>
            <a:r>
              <a:rPr lang="ar-SA" sz="8000" b="1" dirty="0">
                <a:solidFill>
                  <a:srgbClr val="567B42"/>
                </a:solidFill>
                <a:effectLst>
                  <a:glow rad="127000">
                    <a:schemeClr val="bg1"/>
                  </a:glow>
                </a:effectLst>
                <a:latin typeface="Arial" panose="020B0604020202020204" pitchFamily="34" charset="0"/>
                <a:ea typeface="ＭＳ Ｐゴシック" charset="0"/>
                <a:cs typeface="Arial" panose="020B0604020202020204" pitchFamily="34" charset="0"/>
              </a:rPr>
              <a:t>ٱنْمُوا فِي</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ar-SA"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ٱلنِّعْمَةِ</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211235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effectLst/>
        </p:spPr>
        <p:txBody>
          <a:bodyPr/>
          <a:lstStyle/>
          <a:p>
            <a:pPr>
              <a:defRPr/>
            </a:pPr>
            <a:r>
              <a:rPr lang="ar-SA"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t> ٱنْمُوا فِي ٱلنِّعْمَةِ</a:t>
            </a:r>
            <a:br>
              <a:rPr lang="ar-JO"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SA"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t> وَفِي مَعْرِفَةِ رَبِّنَا</a:t>
            </a:r>
            <a:br>
              <a:rPr lang="ar-JO"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SA"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t> وَمُخَلِّصِنَا</a:t>
            </a:r>
            <a:br>
              <a:rPr lang="ar-JO"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SA"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rPr>
              <a:t> يَسُوعَ ٱلْمَسِيحِ</a:t>
            </a:r>
            <a:endParaRPr lang="en-US" b="1" dirty="0">
              <a:solidFill>
                <a:srgbClr val="1B932A"/>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57322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"فَأَنْتُمْ أَيُّهَا ٱلْأَحِبَّاءُ، إِذْ قَدْ سَبَقْتُمْ فَعَرَفْتُمُ،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ٱحْتَرِسُوا مِنْ أَنْ تَنْقَادُوا بِضَلَالِ ٱلْأَرْدِيَاءِ،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وَلَكِنِ ٱنْمُوا فِي ٱلنِّعْمَةِ وَفِي 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رَبِّنَا وَمُخَلِّصِنَا يَسُوعَ ٱلْمَسِيحِ. لَهُ ٱلْمَجْدُ ٱلْآنَ وَإِلَى يَوْمِ ٱلدَّهْرِ.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17- 18).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138270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lvl="0" algn="r">
              <a:defRPr/>
            </a:pPr>
            <a:r>
              <a:rPr lang="ar-JO" sz="3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يجب عليك معرفته لتنمو ...</a:t>
            </a:r>
            <a:endParaRPr lang="en-US" sz="3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511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ما الذي يجب أن </a:t>
            </a:r>
            <a:r>
              <a:rPr lang="ar-JO"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تعرفه</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لتنمو في النعمة بدلاً من</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الوقوع في التعليم الكاذب؟</a:t>
            </a:r>
            <a:endParaRPr lang="en-US"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703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الخلفية لرسالة بطرس الثانية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48254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charset="0"/>
                <a:ea typeface="ＭＳ Ｐゴシック" charset="0"/>
                <a:cs typeface="ＭＳ Ｐゴシック" charset="0"/>
              </a:rPr>
              <a:t>دعونا ندرس</a:t>
            </a:r>
            <a:br>
              <a:rPr lang="ar-JO" sz="5400" b="1" dirty="0">
                <a:solidFill>
                  <a:schemeClr val="tx1"/>
                </a:solidFill>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حريق روما الكبير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تموز 64 ب. 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256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89743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حريق روما الكبير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charset="0"/>
                <a:ea typeface="ＭＳ Ｐゴシック" charset="0"/>
                <a:cs typeface="ＭＳ Ｐゴシック" charset="0"/>
              </a:rPr>
              <a:t>ت</a:t>
            </a: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تموز 64 ب. م</a:t>
            </a:r>
            <a:endParaRPr lang="en-US" sz="40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789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حريق روما الكبير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تموز 64 ب. 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5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1475656" y="5867400"/>
            <a:ext cx="6192688" cy="762000"/>
          </a:xfrm>
          <a:noFill/>
        </p:spPr>
        <p:txBody>
          <a:bodyPr/>
          <a:lstStyle/>
          <a:p>
            <a:pPr algn="r" rtl="1" eaLnBrk="1" hangingPunct="1"/>
            <a:r>
              <a:rPr lang="ar-JO" sz="3600" b="1" dirty="0">
                <a:latin typeface="Arial" panose="020B0604020202020204" pitchFamily="34" charset="0"/>
                <a:ea typeface="ＭＳ Ｐゴシック" charset="0"/>
                <a:cs typeface="Arial" panose="020B0604020202020204" pitchFamily="34" charset="0"/>
              </a:rPr>
              <a:t>رسالة دورية من بطرس إلى تركيا...</a:t>
            </a:r>
            <a:endParaRPr lang="en-US" sz="3600" b="1" dirty="0">
              <a:latin typeface="Arial" panose="020B0604020202020204" pitchFamily="34" charset="0"/>
              <a:ea typeface="ＭＳ Ｐゴシック" charset="0"/>
              <a:cs typeface="Arial" panose="020B0604020202020204" pitchFamily="34" charset="0"/>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0377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p:txBody>
          <a:bodyPr/>
          <a:lstStyle/>
          <a:p>
            <a:pPr eaLnBrk="1" hangingPunct="1"/>
            <a:r>
              <a:rPr lang="en-US" sz="4800" b="1">
                <a:latin typeface="Times New Roman" charset="0"/>
                <a:ea typeface="ＭＳ Ｐゴシック" charset="0"/>
                <a:cs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ltLang="zh-CN" sz="2800" b="1">
                <a:solidFill>
                  <a:schemeClr val="bg1"/>
                </a:solidFill>
                <a:latin typeface="Times" charset="0"/>
                <a:ea typeface="SimSun" charset="0"/>
                <a:cs typeface="SimSun" charset="0"/>
              </a:rPr>
              <a:t> </a:t>
            </a:r>
          </a:p>
        </p:txBody>
      </p:sp>
      <p:sp>
        <p:nvSpPr>
          <p:cNvPr id="258051" name="Text Box 4"/>
          <p:cNvSpPr txBox="1">
            <a:spLocks noChangeArrowheads="1"/>
          </p:cNvSpPr>
          <p:nvPr/>
        </p:nvSpPr>
        <p:spPr bwMode="auto">
          <a:xfrm>
            <a:off x="8448310"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287</a:t>
            </a:r>
            <a:endParaRPr lang="en-US" b="1" dirty="0">
              <a:solidFill>
                <a:srgbClr val="000000"/>
              </a:solidFill>
              <a:latin typeface="Arial" panose="020B0604020202020204" pitchFamily="34" charset="0"/>
              <a:cs typeface="Arial" panose="020B0604020202020204" pitchFamily="34" charset="0"/>
            </a:endParaRPr>
          </a:p>
        </p:txBody>
      </p:sp>
      <p:sp>
        <p:nvSpPr>
          <p:cNvPr id="270340" name="Text Box 5"/>
          <p:cNvSpPr txBox="1">
            <a:spLocks noChangeArrowheads="1"/>
          </p:cNvSpPr>
          <p:nvPr/>
        </p:nvSpPr>
        <p:spPr bwMode="auto">
          <a:xfrm>
            <a:off x="2466914" y="663575"/>
            <a:ext cx="4084773" cy="646331"/>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600" b="1" dirty="0">
                <a:solidFill>
                  <a:srgbClr val="000000"/>
                </a:solidFill>
                <a:latin typeface="Arial" panose="020B0604020202020204" pitchFamily="34" charset="0"/>
                <a:ea typeface="SimSun" charset="0"/>
                <a:cs typeface="Arial" panose="020B0604020202020204" pitchFamily="34" charset="0"/>
              </a:rPr>
              <a:t>التباين بين رسالتي بطرس</a:t>
            </a:r>
            <a:endParaRPr lang="en-US" sz="3600" b="1" dirty="0">
              <a:solidFill>
                <a:srgbClr val="000000"/>
              </a:solidFill>
              <a:latin typeface="Arial" panose="020B0604020202020204" pitchFamily="34" charset="0"/>
              <a:ea typeface="SimSun" charset="0"/>
              <a:cs typeface="Arial" panose="020B0604020202020204" pitchFamily="34"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i="1" dirty="0">
                  <a:solidFill>
                    <a:srgbClr val="FFFF00"/>
                  </a:solidFill>
                  <a:latin typeface="Arial" panose="020B0604020202020204" pitchFamily="34" charset="0"/>
                  <a:ea typeface="SimSun" charset="0"/>
                  <a:cs typeface="Arial" panose="020B0604020202020204" pitchFamily="34" charset="0"/>
                </a:rPr>
                <a:t>طبيعة المشكلة</a:t>
              </a:r>
              <a:endParaRPr lang="en-US" altLang="zh-CN" sz="2800" b="1" i="1" dirty="0">
                <a:solidFill>
                  <a:srgbClr val="FFFF00"/>
                </a:solidFill>
                <a:latin typeface="Arial" panose="020B0604020202020204" pitchFamily="34" charset="0"/>
                <a:ea typeface="SimSun" charset="0"/>
                <a:cs typeface="Arial" panose="020B0604020202020204" pitchFamily="34" charset="0"/>
              </a:endParaRP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Arial" panose="020B0604020202020204" pitchFamily="34" charset="0"/>
                </a:rPr>
                <a:t>الاضطهاد</a:t>
              </a:r>
            </a:p>
            <a:p>
              <a:pPr algn="ctr"/>
              <a:r>
                <a:rPr lang="ar-JO" altLang="zh-CN" sz="2800" b="1" dirty="0">
                  <a:solidFill>
                    <a:schemeClr val="bg1"/>
                  </a:solidFill>
                  <a:latin typeface="Arial" charset="0"/>
                  <a:ea typeface="SimSun" charset="0"/>
                  <a:cs typeface="SimSun" charset="0"/>
                </a:rPr>
                <a:t>(العداء)</a:t>
              </a:r>
              <a:endParaRPr lang="en-US" altLang="zh-CN" sz="2800" b="1" dirty="0">
                <a:solidFill>
                  <a:schemeClr val="bg1"/>
                </a:solidFill>
                <a:latin typeface="Arial" charset="0"/>
                <a:ea typeface="SimSun" charset="0"/>
                <a:cs typeface="SimSun" charset="0"/>
              </a:endParaRP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charset="0"/>
                  <a:ea typeface="SimSun" charset="0"/>
                  <a:cs typeface="SimSun" charset="0"/>
                </a:rPr>
                <a:t>التعاليم الكاذبة</a:t>
              </a:r>
            </a:p>
            <a:p>
              <a:pPr algn="ctr"/>
              <a:r>
                <a:rPr lang="ar-JO" altLang="zh-CN" sz="2800" b="1" dirty="0">
                  <a:solidFill>
                    <a:schemeClr val="bg1"/>
                  </a:solidFill>
                  <a:latin typeface="Arial" charset="0"/>
                  <a:ea typeface="SimSun" charset="0"/>
                  <a:cs typeface="SimSun" charset="0"/>
                </a:rPr>
                <a:t>(الهرطقات)</a:t>
              </a:r>
              <a:endParaRPr lang="en-US" altLang="zh-CN" sz="2800" b="1" dirty="0">
                <a:solidFill>
                  <a:schemeClr val="bg1"/>
                </a:solidFill>
                <a:latin typeface="Arial" charset="0"/>
                <a:ea typeface="SimSun" charset="0"/>
                <a:cs typeface="SimSun" charset="0"/>
              </a:endParaRP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i="1" dirty="0">
                  <a:solidFill>
                    <a:srgbClr val="FFFF00"/>
                  </a:solidFill>
                  <a:latin typeface="Arial" panose="020B0604020202020204" pitchFamily="34" charset="0"/>
                  <a:ea typeface="SimSun" charset="0"/>
                  <a:cs typeface="Arial" panose="020B0604020202020204" pitchFamily="34" charset="0"/>
                </a:rPr>
                <a:t>أصل</a:t>
              </a:r>
            </a:p>
            <a:p>
              <a:pPr algn="ctr"/>
              <a:r>
                <a:rPr lang="ar-JO" altLang="zh-CN" sz="2800" b="1" i="1" dirty="0">
                  <a:solidFill>
                    <a:srgbClr val="FFFF00"/>
                  </a:solidFill>
                  <a:latin typeface="Arial" panose="020B0604020202020204" pitchFamily="34" charset="0"/>
                  <a:ea typeface="SimSun" charset="0"/>
                  <a:cs typeface="Arial" panose="020B0604020202020204" pitchFamily="34" charset="0"/>
                </a:rPr>
                <a:t>المشكلة</a:t>
              </a:r>
              <a:endParaRPr lang="en-US" altLang="zh-CN" sz="2800" b="1" i="1" dirty="0">
                <a:solidFill>
                  <a:srgbClr val="FFFF00"/>
                </a:solidFill>
                <a:latin typeface="Arial" panose="020B0604020202020204" pitchFamily="34" charset="0"/>
                <a:ea typeface="SimSun" charset="0"/>
                <a:cs typeface="Arial" panose="020B0604020202020204" pitchFamily="34" charset="0"/>
              </a:endParaRP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charset="0"/>
                  <a:ea typeface="SimSun" charset="0"/>
                  <a:cs typeface="SimSun" charset="0"/>
                </a:rPr>
                <a:t> </a:t>
              </a:r>
              <a:r>
                <a:rPr lang="ar-JO" altLang="zh-CN" sz="2800" b="1" dirty="0">
                  <a:solidFill>
                    <a:schemeClr val="bg1"/>
                  </a:solidFill>
                  <a:latin typeface="Arial" charset="0"/>
                  <a:ea typeface="SimSun" charset="0"/>
                  <a:cs typeface="SimSun" charset="0"/>
                </a:rPr>
                <a:t>خارجي</a:t>
              </a:r>
              <a:endParaRPr lang="en-US" altLang="zh-CN" sz="2800" b="1" dirty="0">
                <a:solidFill>
                  <a:schemeClr val="bg1"/>
                </a:solidFill>
                <a:latin typeface="Arial" charset="0"/>
                <a:ea typeface="SimSun" charset="0"/>
                <a:cs typeface="SimSun" charset="0"/>
              </a:endParaRP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charset="0"/>
                  <a:ea typeface="SimSun" charset="0"/>
                  <a:cs typeface="SimSun" charset="0"/>
                </a:rPr>
                <a:t>داخلي</a:t>
              </a:r>
              <a:endParaRPr lang="en-US" altLang="zh-CN" sz="2800" b="1" dirty="0">
                <a:solidFill>
                  <a:schemeClr val="bg1"/>
                </a:solidFill>
                <a:latin typeface="Arial" charset="0"/>
                <a:ea typeface="SimSun" charset="0"/>
                <a:cs typeface="SimSun" charset="0"/>
              </a:endParaRP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i="1" dirty="0">
                  <a:solidFill>
                    <a:srgbClr val="FFFF00"/>
                  </a:solidFill>
                  <a:latin typeface="Arial" panose="020B0604020202020204" pitchFamily="34" charset="0"/>
                  <a:ea typeface="SimSun" charset="0"/>
                  <a:cs typeface="Arial" panose="020B0604020202020204" pitchFamily="34" charset="0"/>
                </a:rPr>
                <a:t>الموضوع</a:t>
              </a:r>
              <a:endParaRPr lang="en-US" altLang="zh-CN" sz="2800" b="1" i="1" dirty="0">
                <a:solidFill>
                  <a:srgbClr val="FFFF00"/>
                </a:solidFill>
                <a:latin typeface="Arial" panose="020B0604020202020204" pitchFamily="34" charset="0"/>
                <a:ea typeface="SimSun" charset="0"/>
                <a:cs typeface="Arial" panose="020B0604020202020204" pitchFamily="34" charset="0"/>
              </a:endParaRP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charset="0"/>
                  <a:ea typeface="SimSun" charset="0"/>
                  <a:cs typeface="SimSun" charset="0"/>
                </a:rPr>
                <a:t>الرجاء</a:t>
              </a:r>
              <a:endParaRPr lang="en-US" altLang="zh-CN" sz="2800" b="1" dirty="0">
                <a:solidFill>
                  <a:schemeClr val="bg1"/>
                </a:solidFill>
                <a:latin typeface="Arial" charset="0"/>
                <a:ea typeface="SimSun" charset="0"/>
                <a:cs typeface="SimSun" charset="0"/>
              </a:endParaRP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charset="0"/>
                  <a:ea typeface="SimSun" charset="0"/>
                  <a:cs typeface="SimSun" charset="0"/>
                </a:rPr>
                <a:t> </a:t>
              </a:r>
              <a:r>
                <a:rPr lang="ar-JO" altLang="zh-CN" sz="2800" b="1" dirty="0">
                  <a:solidFill>
                    <a:schemeClr val="bg1"/>
                  </a:solidFill>
                  <a:latin typeface="Arial" charset="0"/>
                  <a:ea typeface="SimSun" charset="0"/>
                  <a:cs typeface="SimSun" charset="0"/>
                </a:rPr>
                <a:t>المعرفة</a:t>
              </a:r>
              <a:endParaRPr lang="en-US" altLang="zh-CN" sz="2800" b="1" dirty="0">
                <a:solidFill>
                  <a:schemeClr val="bg1"/>
                </a:solidFill>
                <a:latin typeface="Arial" charset="0"/>
                <a:ea typeface="SimSun" charset="0"/>
                <a:cs typeface="SimSun"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i="1" dirty="0">
                  <a:solidFill>
                    <a:srgbClr val="FFFF00"/>
                  </a:solidFill>
                  <a:latin typeface="Arial" panose="020B0604020202020204" pitchFamily="34" charset="0"/>
                  <a:ea typeface="SimSun" charset="0"/>
                  <a:cs typeface="Arial" panose="020B0604020202020204" pitchFamily="34" charset="0"/>
                </a:rPr>
                <a:t>الكلمة المفتاحية</a:t>
              </a:r>
              <a:endParaRPr lang="en-US" altLang="zh-CN" sz="2800" b="1" i="1" dirty="0">
                <a:solidFill>
                  <a:srgbClr val="FFFF00"/>
                </a:solidFill>
                <a:latin typeface="Arial" panose="020B0604020202020204" pitchFamily="34" charset="0"/>
                <a:ea typeface="SimSun" charset="0"/>
                <a:cs typeface="Arial" panose="020B0604020202020204" pitchFamily="34" charset="0"/>
              </a:endParaRPr>
            </a:p>
            <a:p>
              <a:pPr algn="ctr"/>
              <a:r>
                <a:rPr lang="ar-JO" altLang="zh-CN" sz="2800" b="1" i="1" dirty="0">
                  <a:solidFill>
                    <a:srgbClr val="FFFF00"/>
                  </a:solidFill>
                  <a:latin typeface="Arial" charset="0"/>
                  <a:ea typeface="SimSun" charset="0"/>
                  <a:cs typeface="SimSun" charset="0"/>
                </a:rPr>
                <a:t>(جميع الأشكال)</a:t>
              </a:r>
              <a:endParaRPr lang="en-US" altLang="zh-CN" sz="2800" b="1" i="1" dirty="0">
                <a:solidFill>
                  <a:srgbClr val="FFFF00"/>
                </a:solidFill>
                <a:latin typeface="Arial" charset="0"/>
                <a:ea typeface="SimSun" charset="0"/>
                <a:cs typeface="SimSun" charset="0"/>
              </a:endParaRP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charset="0"/>
                  <a:ea typeface="SimSun" charset="0"/>
                  <a:cs typeface="SimSun" charset="0"/>
                </a:rPr>
                <a:t> </a:t>
              </a:r>
              <a:r>
                <a:rPr lang="ar-JO" altLang="zh-CN" sz="2800" b="1" dirty="0">
                  <a:solidFill>
                    <a:schemeClr val="bg1"/>
                  </a:solidFill>
                  <a:latin typeface="Arial" charset="0"/>
                  <a:ea typeface="SimSun" charset="0"/>
                  <a:cs typeface="SimSun" charset="0"/>
                </a:rPr>
                <a:t>"المعاناة"</a:t>
              </a:r>
              <a:endParaRPr lang="en-US" altLang="zh-CN" sz="2800" b="1" dirty="0">
                <a:solidFill>
                  <a:schemeClr val="bg1"/>
                </a:solidFill>
                <a:latin typeface="Arial" charset="0"/>
                <a:ea typeface="SimSun" charset="0"/>
                <a:cs typeface="SimSun" charset="0"/>
              </a:endParaRPr>
            </a:p>
            <a:p>
              <a:pPr algn="ctr"/>
              <a:r>
                <a:rPr lang="ar-JO" altLang="zh-CN" sz="2800" b="1" dirty="0">
                  <a:solidFill>
                    <a:schemeClr val="bg1"/>
                  </a:solidFill>
                  <a:latin typeface="Arial" charset="0"/>
                  <a:ea typeface="SimSun" charset="0"/>
                  <a:cs typeface="SimSun" charset="0"/>
                </a:rPr>
                <a:t>(16 مرة)</a:t>
              </a:r>
              <a:endParaRPr lang="en-US" altLang="zh-CN" sz="2800" b="1" dirty="0">
                <a:solidFill>
                  <a:schemeClr val="bg1"/>
                </a:solidFill>
                <a:latin typeface="Arial" charset="0"/>
                <a:ea typeface="SimSun" charset="0"/>
                <a:cs typeface="SimSun" charset="0"/>
              </a:endParaRP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charset="0"/>
                  <a:ea typeface="SimSun" charset="0"/>
                  <a:cs typeface="SimSun" charset="0"/>
                </a:rPr>
                <a:t>"المعرفة"</a:t>
              </a:r>
              <a:endParaRPr lang="en-US" altLang="zh-CN" sz="2800" b="1" dirty="0">
                <a:solidFill>
                  <a:schemeClr val="bg1"/>
                </a:solidFill>
                <a:latin typeface="Arial" charset="0"/>
                <a:ea typeface="SimSun" charset="0"/>
                <a:cs typeface="SimSun" charset="0"/>
              </a:endParaRPr>
            </a:p>
            <a:p>
              <a:pPr algn="ctr"/>
              <a:r>
                <a:rPr lang="ar-JO" altLang="zh-CN" sz="2800" b="1" dirty="0">
                  <a:solidFill>
                    <a:schemeClr val="bg1"/>
                  </a:solidFill>
                  <a:latin typeface="Arial" charset="0"/>
                  <a:ea typeface="SimSun" charset="0"/>
                  <a:cs typeface="SimSun" charset="0"/>
                </a:rPr>
                <a:t>(16 مرة)</a:t>
              </a:r>
              <a:endParaRPr lang="en-US" altLang="zh-CN" sz="2800" b="1" dirty="0">
                <a:solidFill>
                  <a:schemeClr val="bg1"/>
                </a:solidFill>
                <a:latin typeface="Arial" charset="0"/>
                <a:ea typeface="SimSun" charset="0"/>
                <a:cs typeface="SimSun" charset="0"/>
              </a:endParaRP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i="1" dirty="0">
                  <a:solidFill>
                    <a:srgbClr val="FFFF00"/>
                  </a:solidFill>
                  <a:latin typeface="Arial" charset="0"/>
                  <a:ea typeface="SimSun" charset="0"/>
                  <a:cs typeface="SimSun" charset="0"/>
                </a:rPr>
                <a:t>التاريخ</a:t>
              </a:r>
              <a:endParaRPr lang="en-US" altLang="zh-CN" sz="2800" b="1" i="1" dirty="0">
                <a:solidFill>
                  <a:srgbClr val="FFFF00"/>
                </a:solidFill>
                <a:latin typeface="Arial" charset="0"/>
                <a:ea typeface="SimSun" charset="0"/>
                <a:cs typeface="SimSun" charset="0"/>
              </a:endParaRP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charset="0"/>
                  <a:ea typeface="SimSun" charset="0"/>
                  <a:cs typeface="SimSun" charset="0"/>
                </a:rPr>
                <a:t>أوائل</a:t>
              </a:r>
              <a:br>
                <a:rPr lang="en-US" altLang="zh-CN" sz="2800" b="1" dirty="0">
                  <a:solidFill>
                    <a:schemeClr val="bg1"/>
                  </a:solidFill>
                  <a:latin typeface="Arial" charset="0"/>
                  <a:ea typeface="SimSun" charset="0"/>
                  <a:cs typeface="SimSun" charset="0"/>
                </a:rPr>
              </a:br>
              <a:r>
                <a:rPr lang="ar-JO" altLang="zh-CN" sz="2800" b="1" dirty="0">
                  <a:solidFill>
                    <a:schemeClr val="bg1"/>
                  </a:solidFill>
                  <a:latin typeface="Arial" charset="0"/>
                  <a:ea typeface="SimSun" charset="0"/>
                  <a:cs typeface="SimSun" charset="0"/>
                </a:rPr>
                <a:t>64 ب. م</a:t>
              </a:r>
              <a:endParaRPr lang="en-US" altLang="zh-CN" sz="2800" b="1" dirty="0">
                <a:solidFill>
                  <a:schemeClr val="bg1"/>
                </a:solidFill>
                <a:latin typeface="Arial" charset="0"/>
                <a:ea typeface="SimSun" charset="0"/>
                <a:cs typeface="SimSun" charset="0"/>
              </a:endParaRP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charset="0"/>
                  <a:ea typeface="SimSun" charset="0"/>
                  <a:cs typeface="SimSun" charset="0"/>
                </a:rPr>
                <a:t> </a:t>
              </a:r>
              <a:r>
                <a:rPr lang="ar-JO" altLang="zh-CN" sz="2800" b="1" dirty="0">
                  <a:solidFill>
                    <a:schemeClr val="bg1"/>
                  </a:solidFill>
                  <a:latin typeface="Arial" charset="0"/>
                  <a:ea typeface="SimSun" charset="0"/>
                  <a:cs typeface="SimSun" charset="0"/>
                </a:rPr>
                <a:t>أوائل ربيع</a:t>
              </a:r>
              <a:br>
                <a:rPr lang="en-US" altLang="zh-CN" sz="2800" b="1" dirty="0">
                  <a:solidFill>
                    <a:schemeClr val="bg1"/>
                  </a:solidFill>
                  <a:latin typeface="Arial" charset="0"/>
                  <a:ea typeface="SimSun" charset="0"/>
                  <a:cs typeface="SimSun" charset="0"/>
                </a:rPr>
              </a:br>
              <a:r>
                <a:rPr lang="ar-JO" altLang="zh-CN" sz="2800" b="1" dirty="0">
                  <a:solidFill>
                    <a:schemeClr val="bg1"/>
                  </a:solidFill>
                  <a:latin typeface="Arial" charset="0"/>
                  <a:ea typeface="SimSun" charset="0"/>
                  <a:cs typeface="SimSun" charset="0"/>
                </a:rPr>
                <a:t>64 ب. م</a:t>
              </a:r>
              <a:endParaRPr lang="en-US" altLang="zh-CN" sz="2800" b="1" dirty="0">
                <a:solidFill>
                  <a:schemeClr val="bg1"/>
                </a:solidFill>
                <a:latin typeface="Arial" charset="0"/>
                <a:ea typeface="SimSun" charset="0"/>
                <a:cs typeface="SimSun"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a:t>
                </a:r>
              </a:p>
              <a:p>
                <a:pPr algn="ctr" eaLnBrk="0" hangingPunct="0"/>
                <a:endParaRPr lang="en-US" altLang="zh-CN" sz="2800" b="1">
                  <a:solidFill>
                    <a:schemeClr val="bg1"/>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3200" b="1" u="sng" dirty="0">
                    <a:solidFill>
                      <a:srgbClr val="FFFFFF"/>
                    </a:solidFill>
                    <a:latin typeface="Arial" panose="020B0604020202020204" pitchFamily="34" charset="0"/>
                    <a:ea typeface="SimSun" charset="0"/>
                    <a:cs typeface="Arial" panose="020B0604020202020204" pitchFamily="34" charset="0"/>
                  </a:rPr>
                  <a:t>بطرس الأولى</a:t>
                </a:r>
                <a:endParaRPr lang="en-US" altLang="zh-CN" sz="3200" b="1" u="sng" dirty="0">
                  <a:solidFill>
                    <a:srgbClr val="FFFFFF"/>
                  </a:solidFill>
                  <a:latin typeface="Arial" panose="020B0604020202020204" pitchFamily="34" charset="0"/>
                  <a:ea typeface="SimSun" charset="0"/>
                  <a:cs typeface="Arial" panose="020B0604020202020204" pitchFamily="34" charset="0"/>
                </a:endParaRP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ar-JO" altLang="zh-CN" sz="3200" b="1" u="sng" dirty="0">
                    <a:solidFill>
                      <a:srgbClr val="FFFFFF"/>
                    </a:solidFill>
                    <a:latin typeface="Arial" charset="0"/>
                    <a:ea typeface="SimSun" charset="0"/>
                    <a:cs typeface="SimSun" charset="0"/>
                  </a:rPr>
                  <a:t>بطرس الثانية</a:t>
                </a:r>
                <a:endParaRPr lang="en-US" altLang="zh-CN" sz="3200" b="1" u="sng" dirty="0">
                  <a:solidFill>
                    <a:srgbClr val="FFFFFF"/>
                  </a:solidFill>
                  <a:latin typeface="Arial" charset="0"/>
                  <a:ea typeface="SimSun" charset="0"/>
                  <a:cs typeface="SimSun" charset="0"/>
                </a:endParaRP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2 بطرس</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جوشوا هاريس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جوشوا وشانون هاريس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8BE91CF-7B3A-BA4B-939D-CEFFA4B48C4B}"/>
              </a:ext>
            </a:extLst>
          </p:cNvPr>
          <p:cNvSpPr txBox="1">
            <a:spLocks noChangeArrowheads="1"/>
          </p:cNvSpPr>
          <p:nvPr/>
        </p:nvSpPr>
        <p:spPr bwMode="auto">
          <a:xfrm>
            <a:off x="4355976" y="0"/>
            <a:ext cx="4778934" cy="515190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جوشوا هاريس</a:t>
            </a:r>
            <a:endPar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مؤلف كتاب</a:t>
            </a:r>
            <a:endPar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"قلت للمواعدة وداعًا"، ترك زوجته وأطفاله في</a:t>
            </a:r>
            <a:endPar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عام 2019</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بعد 20 سنة</a:t>
            </a:r>
            <a:endPar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ليبتعد عن الإيمان المسيحي. </a:t>
            </a:r>
            <a:endPar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757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9AF619-623F-834C-87C3-EE2FE7272520}"/>
              </a:ext>
            </a:extLst>
          </p:cNvPr>
          <p:cNvSpPr txBox="1">
            <a:spLocks noChangeArrowheads="1"/>
          </p:cNvSpPr>
          <p:nvPr/>
        </p:nvSpPr>
        <p:spPr bwMode="auto">
          <a:xfrm>
            <a:off x="2483768" y="1531870"/>
            <a:ext cx="6660232" cy="5301208"/>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المعلومات التي تم استبعادها من تصريحنا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هو أنني مررت بتحول هائل</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فيما يتعل</a:t>
            </a:r>
            <a:r>
              <a:rPr lang="ar-JO" sz="2800" b="1" dirty="0">
                <a:solidFill>
                  <a:srgbClr val="000000"/>
                </a:solidFill>
                <a:latin typeface="Arial" panose="020B0604020202020204" pitchFamily="34" charset="0"/>
                <a:ea typeface="ＭＳ Ｐゴシック" charset="0"/>
                <a:cs typeface="Arial" panose="020B0604020202020204" pitchFamily="34" charset="0"/>
              </a:rPr>
              <a:t>ق</a:t>
            </a:r>
            <a:r>
              <a:rPr lang="ar-SA" sz="2800" b="1" dirty="0">
                <a:solidFill>
                  <a:srgbClr val="000000"/>
                </a:solidFill>
                <a:latin typeface="Arial" panose="020B0604020202020204" pitchFamily="34" charset="0"/>
                <a:ea typeface="ＭＳ Ｐゴシック" charset="0"/>
                <a:cs typeface="Arial" panose="020B0604020202020204" pitchFamily="34" charset="0"/>
              </a:rPr>
              <a:t> بإيماني بيسوع.</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والعبارة الشائعة لهذا الموضوع هي "التفكيك،" والعبارة الكتابية التي تقابلها هي "السقوط."</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من خلال كل المقاييس التي استخدمها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لتعريف المسيحي، فأنا لست مسيحيًا.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يخبرني العديد من الناس أن هناك </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طريقًا مختلفًا لممارسة الإيمان</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وأريد أن أبقى منفتحًا على هذا،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لكنني لست هناك الآن.</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6534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ارتداد جوشوا هاريس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986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ارتداد جوشوا هاريس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"الرجل الذي كان يحث المسيحيين</a:t>
            </a:r>
            <a:endPar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اعتناق "العفة" إذا أرادوا زواجًا سعيدًا، قد أنهى زواجه الآن." </a:t>
            </a:r>
            <a:endParaRPr lang="en-US"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موقع الملحد الصديق -</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133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367066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ث</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ثلاث حقائق يجب أن تعرفها...</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158567"/>
            <a:ext cx="9144000" cy="5462124"/>
          </a:xfrm>
          <a:prstGeom prst="rect">
            <a:avLst/>
          </a:prstGeom>
        </p:spPr>
      </p:pic>
      <p:sp>
        <p:nvSpPr>
          <p:cNvPr id="4" name="Rectangle 2">
            <a:extLst>
              <a:ext uri="{FF2B5EF4-FFF2-40B4-BE49-F238E27FC236}">
                <a16:creationId xmlns:a16="http://schemas.microsoft.com/office/drawing/2014/main" id="{3DEEA6BC-6850-1749-99BF-F25C180B7E82}"/>
              </a:ext>
            </a:extLst>
          </p:cNvPr>
          <p:cNvSpPr txBox="1">
            <a:spLocks noChangeArrowheads="1"/>
          </p:cNvSpPr>
          <p:nvPr/>
        </p:nvSpPr>
        <p:spPr bwMode="auto">
          <a:xfrm>
            <a:off x="323528" y="984607"/>
            <a:ext cx="3816424" cy="546212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2 بطرس</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4000" b="1" kern="0" dirty="0">
              <a:effectLst>
                <a:glow rad="127000">
                  <a:schemeClr val="tx1"/>
                </a:glow>
              </a:effectLst>
              <a:latin typeface="Arial" charset="0"/>
              <a:ea typeface="ＭＳ Ｐゴシック" charset="0"/>
              <a:cs typeface="ＭＳ Ｐゴシック" charset="0"/>
            </a:endParaRP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وَلَكِنِ ٱنْمُوا فِي ٱلنِّعْمَةِ وَفِي مَعْرِفَةِ رَبِّنَا وَمُخَلِّصِنَا يَسُوعَ ٱلْمَسِيحِ</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6361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2</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400" b="0"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3080" y="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284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754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ما الذي يجب أن </a:t>
            </a:r>
            <a:r>
              <a:rPr lang="ar-JO"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تعرفه</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لتنمو في النعمة بدلاً من</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الوقوع في التعليم الكاذب؟</a:t>
            </a:r>
            <a:endParaRPr lang="en-US"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68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b="1" dirty="0">
                <a:effectLst>
                  <a:glow rad="127000">
                    <a:schemeClr val="tx1"/>
                  </a:glow>
                </a:effectLst>
                <a:latin typeface="Arial" charset="0"/>
                <a:ea typeface="ＭＳ Ｐゴシック"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 أعلم أن المسيح قد </a:t>
            </a: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اختارك</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وجهّزك بالكامل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(اصحاح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24212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2 بطرس</a:t>
            </a:r>
            <a:r>
              <a:rPr lang="en-US" sz="8800" dirty="0">
                <a:solidFill>
                  <a:schemeClr val="bg1"/>
                </a:solidFill>
                <a:latin typeface="Arial" charset="0"/>
                <a:ea typeface="Osaka" charset="0"/>
                <a:cs typeface="Arial" charset="0"/>
              </a:rPr>
              <a:t>1 </a:t>
            </a:r>
          </a:p>
        </p:txBody>
      </p:sp>
    </p:spTree>
    <p:extLst>
      <p:ext uri="{BB962C8B-B14F-4D97-AF65-F5344CB8AC3E}">
        <p14:creationId xmlns:p14="http://schemas.microsoft.com/office/powerpoint/2010/main" val="1465472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ما الذي تحتاج</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 حقًا إلى</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 معرفته؟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327095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49784"/>
            <a:ext cx="4392488" cy="3379216"/>
          </a:xfrm>
          <a:effectLst>
            <a:outerShdw blurRad="63500" dist="35921" dir="2700000" algn="ctr" rotWithShape="0">
              <a:schemeClr val="tx2">
                <a:alpha val="74998"/>
              </a:schemeClr>
            </a:outerShdw>
          </a:effectLst>
        </p:spPr>
        <p:txBody>
          <a:bodyPr anchor="t"/>
          <a:lstStyle/>
          <a:p>
            <a:pPr algn="r" rtl="1">
              <a:defRPr/>
            </a:pPr>
            <a:r>
              <a:rPr lang="ar-JO" sz="4800" b="1" dirty="0">
                <a:effectLst>
                  <a:glow rad="127000">
                    <a:schemeClr val="tx1"/>
                  </a:glow>
                </a:effectLst>
                <a:latin typeface="Arial" charset="0"/>
                <a:ea typeface="ＭＳ Ｐゴシック" charset="0"/>
                <a:cs typeface="ＭＳ Ｐゴシック" charset="0"/>
              </a:rPr>
              <a:t>1.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أنت كامل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في المسيح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كالله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1- 4).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05147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3708772"/>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"سِمْعَانُ بُطْرُسُ عَبْدُ يَسُوعَ ٱلْمَسِيحِ وَرَسُولُهُ،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إِلَى ٱلَّذِينَ نَالُوا مَعَنَا إِيمَانًا ثَمِينًا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مُسَاوِيًا لَنَا</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بِبِرِّ إِلَهِنَا وَٱلْمُخَلِّصِ</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يَسُوعَ ٱلْمَسِيحِ."</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453876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367240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لِتَكْثُرْ لَكُمُ ٱلنِّعْمَةُ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وَٱلسَّلَامُ بِمَعْرِفَةِ ٱللهِ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رَبِّنَا."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038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3744416"/>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كَمَا أَنَّ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قُدْرَتَه</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ٱلْإِلَهِيَّةَ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قَدْ وَهَبَتْ لَنَا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كُلَّ مَا هُوَ لِلْحَيَاةِ وَٱلتَّقْوَى،</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بِمَعْرِفَةِ ٱلَّذِي دَعَانَا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بِٱلْمَجْدِ وَٱلْفَضِيلَةِ."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42564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34931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3564756"/>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ٱللَّذَيْنِ بِهِمَا قَدْ وَهَبَ لَنَا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ٱلْمَوَاعِيد</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ٱلْعُظْمَى وَٱلثَّمِينَةَ، لِكَيْ تَصِيرُوا بِهَا شُرَكَاءَ ٱلطَّبِيعَةِ ٱلْإِلَهِيَّةِ، هَارِبِينَ مِنَ ٱلْفَسَادِ ٱلَّذِي فِي ٱلْعَالَمِ بِٱلشَّهْوَةِ.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427638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خمسة مواعيد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لدينا كل ما نحتاجه لنعيش حياة التقوى (3).</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نحن نشترك في "طبيعته الإلهية" حيث سنكون في النهاية                مثل المسيح   (4 ب).</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يمكننا أن نهرب من أي خطية (4 ت).</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نحن مختارون وموعودون بالخلاص (10).</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إذا كنا ثابتين في الشخصية (5-9)، فسوف نُكافأ بسخاء (10-11).</a:t>
            </a:r>
            <a:endParaRPr lang="en-US" sz="28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ar-SA"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النمو خطوة بخطوة للتشبّه بالمسيح</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SA"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(1: 5- 7)</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80859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367240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وَلِهَذَا عَيْنِهِ - وَأَنْتُمْ بَاذِلُونَ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كُلَّ ٱجْتِهَادٍ – قَدِّمُوا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فِي إِيمَانِكُمْ فَضِيلَةً،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وَفِي ٱلْفَضِيلَةِ مَعْرِفَةً."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53584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3744416"/>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ＭＳ Ｐゴシック"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وَفِي ٱلْمَعْرِفَةِ تَعَفُّفًا،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وَفِي ٱلتَّعَفُّفِ صَبْرًا،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وَفِي ٱلصَّبْرِ تَقْوَى</a:t>
            </a:r>
            <a:r>
              <a:rPr lang="ar-SA" sz="3600" b="1" dirty="0">
                <a:effectLst>
                  <a:glow rad="127000">
                    <a:schemeClr val="tx1"/>
                  </a:glow>
                </a:effectLst>
                <a:latin typeface="Arial" panose="020B0604020202020204" pitchFamily="34" charset="0"/>
                <a:ea typeface="ＭＳ Ｐゴシック" charset="0"/>
                <a:cs typeface="ＭＳ Ｐゴシック" charset="0"/>
              </a:rPr>
              <a:t>."</a:t>
            </a:r>
            <a:br>
              <a:rPr lang="ar-JO" sz="3600" b="1" dirty="0">
                <a:effectLst>
                  <a:glow rad="127000">
                    <a:schemeClr val="tx1"/>
                  </a:glow>
                </a:effectLst>
                <a:latin typeface="Arial" panose="020B0604020202020204" pitchFamily="34" charset="0"/>
                <a:ea typeface="ＭＳ Ｐゴシック" charset="0"/>
                <a:cs typeface="ＭＳ Ｐゴシック"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10890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367240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"وَفِي ٱلتَّقْوَى</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مَوَدَّةً أَخَوِيَّةً،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وَفِي ٱلْمَوَدَّةِ ٱلْأَخَوِيَّةِ مَحَبَّةً."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3392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ar-SA" sz="2000" b="0" dirty="0">
                <a:solidFill>
                  <a:srgbClr val="800000"/>
                </a:solidFill>
                <a:latin typeface="Arial" charset="0"/>
                <a:ea typeface="ＭＳ Ｐゴシック" charset="0"/>
                <a:cs typeface="ＭＳ Ｐゴシック" charset="0"/>
              </a:rPr>
              <a:t>بطرس 2</a:t>
            </a:r>
            <a:r>
              <a:rPr lang="en-US" sz="2000" b="0" dirty="0">
                <a:solidFill>
                  <a:srgbClr val="800000"/>
                </a:solidFill>
                <a:latin typeface="Arial" charset="0"/>
                <a:ea typeface="ＭＳ Ｐゴシック" charset="0"/>
                <a:cs typeface="ＭＳ Ｐゴシック" charset="0"/>
              </a:rPr>
              <a:t>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الحياة المسيحية الفعّالة</a:t>
            </a:r>
          </a:p>
          <a:p>
            <a:pPr marL="0" indent="0" algn="ctr" eaLnBrk="1" hangingPunct="1">
              <a:lnSpc>
                <a:spcPct val="80000"/>
              </a:lnSpc>
              <a:buNone/>
              <a:defRPr/>
            </a:pP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والمثمرة (1: 5-7).</a:t>
            </a:r>
            <a:endParaRPr lang="en-US" sz="2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a:cs typeface="Arial"/>
              </a:rPr>
              <a:t>المعرفة</a:t>
            </a:r>
            <a:endParaRPr lang="en-US" sz="3200" b="1" dirty="0">
              <a:solidFill>
                <a:srgbClr val="800000"/>
              </a:solidFill>
              <a:latin typeface="Arial"/>
              <a:cs typeface="Arial"/>
            </a:endParaRP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a:cs typeface="Arial"/>
              </a:rPr>
              <a:t>التعفف</a:t>
            </a:r>
            <a:endParaRPr lang="en-US" sz="3200" b="1" dirty="0">
              <a:solidFill>
                <a:srgbClr val="800000"/>
              </a:solidFill>
              <a:latin typeface="Arial"/>
              <a:cs typeface="Arial"/>
            </a:endParaRP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a:cs typeface="Arial"/>
              </a:rPr>
              <a:t>الصبر</a:t>
            </a:r>
            <a:endParaRPr lang="en-US" sz="3200" b="1" dirty="0">
              <a:solidFill>
                <a:srgbClr val="800000"/>
              </a:solidFill>
              <a:latin typeface="Arial"/>
              <a:cs typeface="Arial"/>
            </a:endParaRP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a:cs typeface="Arial"/>
              </a:rPr>
              <a:t>التقوى</a:t>
            </a:r>
            <a:endParaRPr lang="en-US" sz="3200" b="1" dirty="0">
              <a:solidFill>
                <a:srgbClr val="800000"/>
              </a:solidFill>
              <a:latin typeface="Arial"/>
              <a:cs typeface="Arial"/>
            </a:endParaRP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ar-JO" sz="3200" b="1" dirty="0">
                <a:solidFill>
                  <a:srgbClr val="800000"/>
                </a:solidFill>
                <a:latin typeface="Arial"/>
                <a:cs typeface="Arial"/>
              </a:rPr>
              <a:t>المودة الأخويّة</a:t>
            </a:r>
            <a:endParaRPr lang="zh-TW" altLang="en-US" sz="3200" b="1" dirty="0">
              <a:solidFill>
                <a:srgbClr val="800000"/>
              </a:solidFill>
              <a:latin typeface="Arial"/>
              <a:cs typeface="Arial"/>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المحبة</a:t>
            </a:r>
            <a:endParaRPr lang="zh-TW" altLang="en-US" sz="3200" b="1" dirty="0">
              <a:solidFill>
                <a:srgbClr val="800000"/>
              </a:solidFill>
              <a:latin typeface="Arial" panose="020B0604020202020204" pitchFamily="34" charset="0"/>
              <a:cs typeface="Arial" panose="020B0604020202020204" pitchFamily="34" charset="0"/>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zh-TW" altLang="en-US" sz="3200" b="1" dirty="0">
              <a:solidFill>
                <a:srgbClr val="800000"/>
              </a:solidFill>
              <a:latin typeface="Arial"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ar-JO" sz="3200" b="1" dirty="0">
                <a:solidFill>
                  <a:srgbClr val="800000"/>
                </a:solidFill>
                <a:latin typeface="Arial"/>
                <a:cs typeface="Arial"/>
              </a:rPr>
              <a:t>الإيمان</a:t>
            </a:r>
            <a:endParaRPr lang="zh-TW" altLang="en-US" sz="3200" b="1" dirty="0">
              <a:solidFill>
                <a:srgbClr val="800000"/>
              </a:solidFill>
              <a:latin typeface="Arial"/>
              <a:cs typeface="Arial"/>
            </a:endParaRPr>
          </a:p>
        </p:txBody>
      </p:sp>
      <p:sp>
        <p:nvSpPr>
          <p:cNvPr id="73743" name="Text Box 15"/>
          <p:cNvSpPr txBox="1">
            <a:spLocks noChangeArrowheads="1"/>
          </p:cNvSpPr>
          <p:nvPr/>
        </p:nvSpPr>
        <p:spPr bwMode="auto">
          <a:xfrm>
            <a:off x="5638800" y="476672"/>
            <a:ext cx="3352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طاهرون وشبه المسيح</a:t>
            </a:r>
          </a:p>
          <a:p>
            <a:pPr algn="ctr" eaLnBrk="1" hangingPunct="1"/>
            <a:r>
              <a:rPr lang="ar-JO" b="1" dirty="0">
                <a:solidFill>
                  <a:srgbClr val="000000"/>
                </a:solidFill>
                <a:latin typeface="Arial" panose="020B0604020202020204" pitchFamily="34" charset="0"/>
                <a:cs typeface="Arial" panose="020B0604020202020204" pitchFamily="34" charset="0"/>
              </a:rPr>
              <a:t>("شُرَكَاءَ ٱلطَّبِيعَةِ ٱلْإِلَهِيَّةِ،"</a:t>
            </a:r>
          </a:p>
          <a:p>
            <a:pPr algn="ctr" eaLnBrk="1" hangingPunct="1"/>
            <a:r>
              <a:rPr lang="ar-JO" b="1" dirty="0">
                <a:solidFill>
                  <a:srgbClr val="000000"/>
                </a:solidFill>
                <a:latin typeface="Arial" panose="020B0604020202020204" pitchFamily="34" charset="0"/>
                <a:cs typeface="Arial" panose="020B0604020202020204" pitchFamily="34" charset="0"/>
              </a:rPr>
              <a:t> عدد 4)</a:t>
            </a:r>
            <a:endParaRPr lang="en-US" b="1" dirty="0">
              <a:solidFill>
                <a:srgbClr val="000000"/>
              </a:solidFill>
              <a:latin typeface="Arial" panose="020B0604020202020204" pitchFamily="34" charset="0"/>
              <a:cs typeface="Arial" panose="020B0604020202020204" pitchFamily="34" charset="0"/>
            </a:endParaRPr>
          </a:p>
        </p:txBody>
      </p:sp>
      <p:sp>
        <p:nvSpPr>
          <p:cNvPr id="283663" name="Text Box 17"/>
          <p:cNvSpPr txBox="1">
            <a:spLocks noChangeArrowheads="1"/>
          </p:cNvSpPr>
          <p:nvPr/>
        </p:nvSpPr>
        <p:spPr bwMode="auto">
          <a:xfrm>
            <a:off x="844354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800000"/>
                </a:solidFill>
                <a:latin typeface="Arial" panose="020B0604020202020204" pitchFamily="34" charset="0"/>
                <a:cs typeface="Arial" panose="020B0604020202020204" pitchFamily="34" charset="0"/>
              </a:rPr>
              <a:t>289</a:t>
            </a:r>
            <a:endParaRPr lang="en-US"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68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nodePh="1">
                                  <p:stCondLst>
                                    <p:cond delay="0"/>
                                  </p:stCondLst>
                                  <p:endCondLst>
                                    <p:cond evt="begin" delay="0">
                                      <p:tn val="5"/>
                                    </p:cond>
                                  </p:end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نحن لا ننمو دائمًا في شبه المسيح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8-9).</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2464452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3744416"/>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لِأَنَّ هَذِهِ إِذَا كَانَتْ فِيكُمْ وَكَثُرَتْ،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تُصَيِّرُكُمْ لَا مُتَكَاسِلِينَ وَلَا غَيْرَ مُثْمِرِينَ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لِمَعْرِفَةِ رَبِّنَا يَسُوعَ ٱلْمَسِيحِ."</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بطرس 1: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44858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Arial" panose="020B0604020202020204" pitchFamily="34" charset="0"/>
              </a:rPr>
              <a:t>" لِأَنَّ ٱلَّذِي لَيْسَ عِنْدَهُ هَذِهِ،</a:t>
            </a:r>
            <a:br>
              <a:rPr lang="ar-JO" sz="3600" b="1" dirty="0">
                <a:effectLst>
                  <a:glow rad="127000">
                    <a:schemeClr val="tx1"/>
                  </a:glow>
                </a:effectLst>
                <a:latin typeface="Arial" charset="0"/>
                <a:ea typeface="ＭＳ Ｐゴシック" charset="0"/>
                <a:cs typeface="Arial" panose="020B0604020202020204" pitchFamily="34" charset="0"/>
              </a:rPr>
            </a:br>
            <a:r>
              <a:rPr lang="ar-JO" sz="3600" b="1" dirty="0">
                <a:effectLst>
                  <a:glow rad="127000">
                    <a:schemeClr val="tx1"/>
                  </a:glow>
                </a:effectLst>
                <a:latin typeface="Arial" charset="0"/>
                <a:ea typeface="ＭＳ Ｐゴシック" charset="0"/>
                <a:cs typeface="Arial" panose="020B0604020202020204" pitchFamily="34" charset="0"/>
              </a:rPr>
              <a:t> هُوَ أَعْمَى قَصِيرُ ٱلْبَصَرِ،</a:t>
            </a:r>
            <a:br>
              <a:rPr lang="ar-JO" sz="3600" b="1" dirty="0">
                <a:effectLst>
                  <a:glow rad="127000">
                    <a:schemeClr val="tx1"/>
                  </a:glow>
                </a:effectLst>
                <a:latin typeface="Arial" charset="0"/>
                <a:ea typeface="ＭＳ Ｐゴシック" charset="0"/>
                <a:cs typeface="Arial" panose="020B0604020202020204" pitchFamily="34" charset="0"/>
              </a:rPr>
            </a:br>
            <a:r>
              <a:rPr lang="ar-JO" sz="3600" b="1" dirty="0">
                <a:effectLst>
                  <a:glow rad="127000">
                    <a:schemeClr val="tx1"/>
                  </a:glow>
                </a:effectLst>
                <a:latin typeface="Arial" charset="0"/>
                <a:ea typeface="ＭＳ Ｐゴシック" charset="0"/>
                <a:cs typeface="Arial" panose="020B0604020202020204" pitchFamily="34" charset="0"/>
              </a:rPr>
              <a:t> قَدْ نَسِيَ تَطْهِيرَ </a:t>
            </a:r>
            <a:br>
              <a:rPr lang="ar-JO" sz="3600" b="1" dirty="0">
                <a:effectLst>
                  <a:glow rad="127000">
                    <a:schemeClr val="tx1"/>
                  </a:glow>
                </a:effectLst>
                <a:latin typeface="Arial" charset="0"/>
                <a:ea typeface="ＭＳ Ｐゴシック" charset="0"/>
                <a:cs typeface="Arial" panose="020B0604020202020204" pitchFamily="34" charset="0"/>
              </a:rPr>
            </a:br>
            <a:r>
              <a:rPr lang="ar-JO" sz="3600" b="1" dirty="0">
                <a:effectLst>
                  <a:glow rad="127000">
                    <a:schemeClr val="tx1"/>
                  </a:glow>
                </a:effectLst>
                <a:latin typeface="Arial" charset="0"/>
                <a:ea typeface="ＭＳ Ｐゴシック" charset="0"/>
                <a:cs typeface="Arial" panose="020B0604020202020204" pitchFamily="34" charset="0"/>
              </a:rPr>
              <a:t>خَطَايَاهُ ٱلسَّالِفَةِ."</a:t>
            </a:r>
            <a:br>
              <a:rPr lang="ar-JO" sz="3600" b="1" dirty="0">
                <a:effectLst>
                  <a:glow rad="127000">
                    <a:schemeClr val="tx1"/>
                  </a:glow>
                </a:effectLst>
                <a:latin typeface="Arial" charset="0"/>
                <a:ea typeface="ＭＳ Ｐゴシック" charset="0"/>
                <a:cs typeface="Arial" panose="020B0604020202020204" pitchFamily="34" charset="0"/>
              </a:rPr>
            </a:br>
            <a:r>
              <a:rPr lang="ar-JO" sz="3600" b="1" dirty="0">
                <a:effectLst>
                  <a:glow rad="127000">
                    <a:schemeClr val="tx1"/>
                  </a:glow>
                </a:effectLst>
                <a:latin typeface="Arial" charset="0"/>
                <a:ea typeface="ＭＳ Ｐゴシック" charset="0"/>
                <a:cs typeface="Arial" panose="020B0604020202020204" pitchFamily="34" charset="0"/>
              </a:rPr>
              <a:t>(2 بطرس 1: 9).</a:t>
            </a:r>
            <a:br>
              <a:rPr lang="ar-JO" sz="3600" b="1" dirty="0">
                <a:effectLst>
                  <a:glow rad="127000">
                    <a:schemeClr val="tx1"/>
                  </a:glow>
                </a:effectLst>
                <a:latin typeface="Arial" charset="0"/>
                <a:ea typeface="ＭＳ Ｐゴシック" charset="0"/>
                <a:cs typeface="Arial" panose="020B0604020202020204" pitchFamily="34" charset="0"/>
              </a:rPr>
            </a:br>
            <a:endParaRPr lang="en-US" sz="36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95544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354192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عندما نعمل باجتهاد،</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سنكافأ بدلاً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من السقوط</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(1: 1- 11).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5954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3564756"/>
          </a:xfrm>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sz="3600" b="1" dirty="0">
                <a:effectLst/>
                <a:latin typeface="Calibri" panose="020F0502020204030204" pitchFamily="34" charset="0"/>
                <a:ea typeface="Calibri" panose="020F0502020204030204" pitchFamily="34" charset="0"/>
                <a:cs typeface="Arial" panose="020B0604020202020204" pitchFamily="34" charset="0"/>
              </a:rPr>
              <a:t>" لِذَلِكَ بِٱلْأَكْثَرِ ٱجْتَهِدُوا </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أَيُّهَا ٱلْإِخْوَةُ أَنْ تَجْعَلُوا دَعْوَتَكُمْ </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وَٱخْتِيَارَكُمْ ثَابِتَيْنِ. </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لِأَنَّكُمْ إِذَا فَعَلْتُمْ ذَلِكَ،</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 لَنْ تَزِلُّوا أَبَدًا."</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(2 بطرس 1: 10).</a:t>
            </a:r>
            <a:endParaRPr lang="en-US" sz="3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58248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3816424"/>
          </a:xfrm>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sz="3600" b="1" dirty="0">
                <a:effectLst/>
                <a:latin typeface="Calibri" panose="020F0502020204030204" pitchFamily="34" charset="0"/>
                <a:ea typeface="Calibri" panose="020F0502020204030204" pitchFamily="34" charset="0"/>
                <a:cs typeface="Arial" panose="020B0604020202020204" pitchFamily="34" charset="0"/>
              </a:rPr>
              <a:t>" لِأَنَّهُ هَكَذَا يُقَدَّمُ لَكُمْ بِسِعَةٍ</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 دُخُولٌ إِلَى مَلَكُوتِ رَبِّنَا </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وَمُخَلِّصِنَا يَسُوعَ ٱلْمَسِيحِ ٱلْأَبَدِيِّ." </a:t>
            </a:r>
            <a:br>
              <a:rPr lang="ar-JO" sz="3600" b="1" dirty="0">
                <a:effectLst/>
                <a:latin typeface="Calibri" panose="020F0502020204030204" pitchFamily="34" charset="0"/>
                <a:ea typeface="Calibri" panose="020F0502020204030204" pitchFamily="34" charset="0"/>
                <a:cs typeface="Arial" panose="020B0604020202020204" pitchFamily="34" charset="0"/>
              </a:rPr>
            </a:br>
            <a:r>
              <a:rPr lang="ar-JO" sz="3600" b="1" dirty="0">
                <a:effectLst/>
                <a:latin typeface="Calibri" panose="020F0502020204030204" pitchFamily="34" charset="0"/>
                <a:ea typeface="Calibri" panose="020F0502020204030204" pitchFamily="34" charset="0"/>
                <a:cs typeface="Arial" panose="020B0604020202020204" pitchFamily="34" charset="0"/>
              </a:rPr>
              <a:t>(2 بطرس 1: 11).</a:t>
            </a:r>
            <a:endParaRPr lang="en-US" sz="3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10365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2 بطرس 1: 1- 11</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أعلم أنك كامل</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المسيح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لتكون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مثل</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المسيح</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8959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a:solidFill>
                  <a:srgbClr val="808080"/>
                </a:solidFill>
                <a:latin typeface="Arial" charset="0"/>
              </a:rPr>
              <a:pPr defTabSz="814388" eaLnBrk="0" hangingPunct="0"/>
              <a:t>54</a:t>
            </a:fld>
            <a:endParaRPr lang="en-US" sz="900">
              <a:solidFill>
                <a:srgbClr val="808080"/>
              </a:solidFill>
              <a:latin typeface="Arial" charset="0"/>
            </a:endParaRPr>
          </a:p>
        </p:txBody>
      </p:sp>
      <p:sp>
        <p:nvSpPr>
          <p:cNvPr id="290818"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a:solidFill>
                  <a:srgbClr val="808080"/>
                </a:solidFill>
                <a:latin typeface="Arial" charset="0"/>
              </a:rPr>
              <a:pPr defTabSz="814388" eaLnBrk="0" hangingPunct="0"/>
              <a:t>54</a:t>
            </a:fld>
            <a:endParaRPr lang="en-US" sz="900">
              <a:solidFill>
                <a:srgbClr val="808080"/>
              </a:solidFill>
              <a:latin typeface="Arial" charset="0"/>
            </a:endParaRPr>
          </a:p>
        </p:txBody>
      </p:sp>
      <p:sp>
        <p:nvSpPr>
          <p:cNvPr id="290819"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a:solidFill>
                  <a:srgbClr val="808080"/>
                </a:solidFill>
                <a:latin typeface="Arial" charset="0"/>
              </a:rPr>
              <a:pPr defTabSz="814388" eaLnBrk="0" hangingPunct="0"/>
              <a:t>54</a:t>
            </a:fld>
            <a:endParaRPr lang="en-US" sz="900">
              <a:solidFill>
                <a:srgbClr val="808080"/>
              </a:solidFill>
              <a:latin typeface="Arial" charset="0"/>
            </a:endParaRPr>
          </a:p>
        </p:txBody>
      </p:sp>
      <p:sp>
        <p:nvSpPr>
          <p:cNvPr id="290820"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90821"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latin typeface="Arial" charset="0"/>
                <a:ea typeface="SimSun" charset="0"/>
                <a:cs typeface="SimSun" charset="0"/>
              </a:rPr>
              <a:t>الهجمات ضد الكتاب المقدس</a:t>
            </a:r>
            <a:br>
              <a:rPr lang="ar-JO" altLang="zh-CN" sz="4800" dirty="0">
                <a:solidFill>
                  <a:schemeClr val="bg1"/>
                </a:solidFill>
                <a:latin typeface="Arial" charset="0"/>
                <a:ea typeface="SimSun" charset="0"/>
                <a:cs typeface="SimSun" charset="0"/>
              </a:rPr>
            </a:br>
            <a:r>
              <a:rPr lang="ar-SA" altLang="zh-CN" sz="4800" dirty="0">
                <a:solidFill>
                  <a:schemeClr val="bg1"/>
                </a:solidFill>
                <a:latin typeface="Arial" charset="0"/>
                <a:ea typeface="SimSun" charset="0"/>
                <a:cs typeface="SimSun" charset="0"/>
              </a:rPr>
              <a:t> اليوم</a:t>
            </a:r>
            <a:endParaRPr lang="en-US" altLang="zh-CN" dirty="0">
              <a:latin typeface="Arial" charset="0"/>
              <a:ea typeface="SimSun" charset="0"/>
              <a:cs typeface="SimSun"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i="1" dirty="0">
                <a:solidFill>
                  <a:schemeClr val="bg1"/>
                </a:solidFill>
                <a:latin typeface="Arial" charset="0"/>
                <a:cs typeface="Arial" charset="0"/>
              </a:rPr>
              <a:t>ما هو التعليم الذي نسمعه اليوم الذي يسعى</a:t>
            </a:r>
            <a:endParaRPr lang="ar-JO" sz="3200" b="1" i="1" dirty="0">
              <a:solidFill>
                <a:schemeClr val="bg1"/>
              </a:solidFill>
              <a:latin typeface="Arial" charset="0"/>
              <a:cs typeface="Arial" charset="0"/>
            </a:endParaRPr>
          </a:p>
          <a:p>
            <a:pPr algn="ctr" eaLnBrk="1" hangingPunct="1"/>
            <a:r>
              <a:rPr lang="ar-SA" sz="3200" b="1" i="1" dirty="0">
                <a:solidFill>
                  <a:schemeClr val="bg1"/>
                </a:solidFill>
                <a:latin typeface="Arial" charset="0"/>
                <a:cs typeface="Arial" charset="0"/>
              </a:rPr>
              <a:t> إلى تقويض صحة إيماننا؟</a:t>
            </a:r>
            <a:endParaRPr lang="en-US" sz="3200" b="1" i="1" dirty="0">
              <a:solidFill>
                <a:schemeClr val="bg1"/>
              </a:solidFill>
              <a:latin typeface="Arial" charset="0"/>
              <a:cs typeface="Arial"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228600" y="260648"/>
            <a:ext cx="4800600" cy="10668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b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31428" name="Picture 102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4" t="1552" r="2072" b="3631"/>
          <a:stretch/>
        </p:blipFill>
        <p:spPr bwMode="auto">
          <a:xfrm>
            <a:off x="0" y="-171400"/>
            <a:ext cx="4806950" cy="7303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6000" b="1" dirty="0">
                <a:solidFill>
                  <a:schemeClr val="bg1"/>
                </a:solidFill>
                <a:effectLst>
                  <a:glow rad="228600">
                    <a:schemeClr val="accent4">
                      <a:satMod val="175000"/>
                      <a:alpha val="78000"/>
                    </a:schemeClr>
                  </a:glow>
                </a:effectLst>
                <a:latin typeface="Arial" panose="020B0604020202020204" pitchFamily="34" charset="0"/>
                <a:ea typeface="+mn-ea"/>
                <a:cs typeface="Arial" panose="020B0604020202020204" pitchFamily="34" charset="0"/>
              </a:rPr>
              <a:t>إنجيل براون</a:t>
            </a:r>
            <a:endParaRPr lang="en-US" sz="6000" b="1" dirty="0">
              <a:solidFill>
                <a:schemeClr val="bg1"/>
              </a:solidFill>
              <a:effectLst>
                <a:glow rad="228600">
                  <a:schemeClr val="accent4">
                    <a:satMod val="175000"/>
                    <a:alpha val="78000"/>
                  </a:schemeClr>
                </a:glow>
              </a:effectLst>
              <a:latin typeface="Arial" panose="020B0604020202020204" pitchFamily="34" charset="0"/>
              <a:ea typeface="+mn-ea"/>
              <a:cs typeface="Arial" panose="020B0604020202020204" pitchFamily="34" charset="0"/>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algn="r" rtl="1" eaLnBrk="1" hangingPunct="1">
              <a:defRPr/>
            </a:pPr>
            <a:r>
              <a:rPr lang="ar-JO" sz="3600" b="1" dirty="0">
                <a:solidFill>
                  <a:schemeClr val="bg1"/>
                </a:solidFill>
                <a:effectLst>
                  <a:glow rad="228600">
                    <a:schemeClr val="accent4">
                      <a:satMod val="175000"/>
                      <a:alpha val="78000"/>
                    </a:schemeClr>
                  </a:glow>
                </a:effectLst>
              </a:rPr>
              <a:t>تزوّج يسوع من مريم المجدليّة</a:t>
            </a:r>
            <a:endParaRPr lang="en-US" sz="3600" b="1" dirty="0">
              <a:solidFill>
                <a:schemeClr val="bg1"/>
              </a:solidFill>
              <a:effectLst>
                <a:glow rad="228600">
                  <a:schemeClr val="accent4">
                    <a:satMod val="175000"/>
                    <a:alpha val="78000"/>
                  </a:schemeClr>
                </a:glow>
              </a:effectLst>
            </a:endParaRPr>
          </a:p>
          <a:p>
            <a:pPr algn="r" rtl="1" eaLnBrk="1" hangingPunct="1">
              <a:defRPr/>
            </a:pPr>
            <a:r>
              <a:rPr lang="ar-JO" sz="3600" b="1" dirty="0">
                <a:solidFill>
                  <a:schemeClr val="bg1"/>
                </a:solidFill>
                <a:effectLst>
                  <a:glow rad="228600">
                    <a:schemeClr val="accent4">
                      <a:satMod val="175000"/>
                      <a:alpha val="78000"/>
                    </a:schemeClr>
                  </a:glow>
                </a:effectLst>
              </a:rPr>
              <a:t>نشأت ابنتهما في فرنسا</a:t>
            </a:r>
            <a:endParaRPr lang="en-US" sz="3600" b="1" dirty="0">
              <a:solidFill>
                <a:schemeClr val="bg1"/>
              </a:solidFill>
              <a:effectLst>
                <a:glow rad="228600">
                  <a:schemeClr val="accent4">
                    <a:satMod val="175000"/>
                    <a:alpha val="78000"/>
                  </a:schemeClr>
                </a:glow>
              </a:effectLst>
            </a:endParaRPr>
          </a:p>
          <a:p>
            <a:pPr algn="r" rtl="1" eaLnBrk="1" hangingPunct="1">
              <a:defRPr/>
            </a:pPr>
            <a:r>
              <a:rPr lang="ar-JO" sz="3600" b="1" dirty="0">
                <a:solidFill>
                  <a:schemeClr val="bg1"/>
                </a:solidFill>
                <a:effectLst>
                  <a:glow rad="228600">
                    <a:schemeClr val="accent4">
                      <a:satMod val="175000"/>
                      <a:alpha val="78000"/>
                    </a:schemeClr>
                  </a:glow>
                </a:effectLst>
              </a:rPr>
              <a:t>تمّ ابتداع ألوهيته سنة 325 ب. م</a:t>
            </a:r>
            <a:endParaRPr lang="en-US" sz="3600" b="1" dirty="0">
              <a:solidFill>
                <a:schemeClr val="bg1"/>
              </a:solidFill>
              <a:effectLst>
                <a:glow rad="228600">
                  <a:schemeClr val="accent4">
                    <a:satMod val="175000"/>
                    <a:alpha val="78000"/>
                  </a:schemeClr>
                </a:glow>
              </a:effectLst>
            </a:endParaRPr>
          </a:p>
          <a:p>
            <a:pPr algn="r" rtl="1" eaLnBrk="1" hangingPunct="1">
              <a:defRPr/>
            </a:pPr>
            <a:r>
              <a:rPr lang="ar-JO" sz="3600" b="1" dirty="0">
                <a:solidFill>
                  <a:schemeClr val="bg1"/>
                </a:solidFill>
                <a:effectLst>
                  <a:glow rad="228600">
                    <a:schemeClr val="accent4">
                      <a:satMod val="175000"/>
                      <a:alpha val="78000"/>
                    </a:schemeClr>
                  </a:glow>
                </a:effectLst>
              </a:rPr>
              <a:t>لدينا أناجيل العهد الجديد الخاطئة</a:t>
            </a:r>
            <a:endParaRPr lang="en-US" sz="3600" b="1" dirty="0">
              <a:solidFill>
                <a:schemeClr val="bg1"/>
              </a:solidFill>
              <a:effectLst>
                <a:glow rad="228600">
                  <a:schemeClr val="accent4">
                    <a:satMod val="175000"/>
                    <a:alpha val="78000"/>
                  </a:schemeClr>
                </a:glow>
              </a:effectLst>
            </a:endParaRPr>
          </a:p>
          <a:p>
            <a:pPr algn="r" rtl="1" eaLnBrk="1" hangingPunct="1">
              <a:defRPr/>
            </a:pPr>
            <a:r>
              <a:rPr lang="ar-JO" sz="3600" b="1" dirty="0">
                <a:solidFill>
                  <a:schemeClr val="bg1"/>
                </a:solidFill>
                <a:effectLst>
                  <a:glow rad="228600">
                    <a:schemeClr val="accent4">
                      <a:satMod val="175000"/>
                      <a:alpha val="78000"/>
                    </a:schemeClr>
                  </a:glow>
                </a:effectLst>
              </a:rPr>
              <a:t>المسيحية = الأنوثة الإلهية</a:t>
            </a:r>
            <a:endParaRPr lang="en-US" sz="3600" b="1" dirty="0">
              <a:solidFill>
                <a:schemeClr val="bg1"/>
              </a:solidFill>
              <a:effectLst>
                <a:glow rad="228600">
                  <a:schemeClr val="accent4">
                    <a:satMod val="175000"/>
                    <a:alpha val="78000"/>
                  </a:schemeClr>
                </a:glow>
              </a:effectLst>
            </a:endParaRPr>
          </a:p>
          <a:p>
            <a:pPr algn="r" rtl="1" eaLnBrk="1" hangingPunct="1">
              <a:defRPr/>
            </a:pPr>
            <a:r>
              <a:rPr lang="ar-JO" sz="3600" b="1" dirty="0">
                <a:solidFill>
                  <a:schemeClr val="bg1"/>
                </a:solidFill>
                <a:effectLst>
                  <a:glow rad="228600">
                    <a:schemeClr val="accent4">
                      <a:satMod val="175000"/>
                      <a:alpha val="78000"/>
                    </a:schemeClr>
                  </a:glow>
                </a:effectLst>
              </a:rPr>
              <a:t>المسيحيون يتسترون على هذه المؤامرة</a:t>
            </a:r>
            <a:endParaRPr lang="en-US" sz="3600" b="1" dirty="0">
              <a:solidFill>
                <a:schemeClr val="bg1"/>
              </a:solidFill>
              <a:effectLst>
                <a:glow rad="228600">
                  <a:schemeClr val="accent4">
                    <a:satMod val="175000"/>
                    <a:alpha val="78000"/>
                  </a:schemeClr>
                </a:glow>
              </a:effectLst>
            </a:endParaRPr>
          </a:p>
        </p:txBody>
      </p:sp>
    </p:spTree>
    <p:extLst>
      <p:ext uri="{BB962C8B-B14F-4D97-AF65-F5344CB8AC3E}">
        <p14:creationId xmlns:p14="http://schemas.microsoft.com/office/powerpoint/2010/main" val="420440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روب بيل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74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عالمية روب بيل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2800" b="1" kern="0" dirty="0">
                <a:effectLst/>
                <a:latin typeface="Arial" panose="020B0604020202020204" pitchFamily="34" charset="0"/>
                <a:ea typeface="ＭＳ Ｐゴシック" charset="0"/>
                <a:cs typeface="Arial" panose="020B0604020202020204" pitchFamily="34" charset="0"/>
              </a:rPr>
              <a:t>في قلب التقليد المسيحي</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منذ أيام الكنيسة الأولى كان هناك</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عدد من الذين يصرّون على أن التاريخ</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ليس مأساويًا، والجحيم ليس إلى الأبد،</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وفي النهاية، فالمحبة</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تنتصر وسيتصالح</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الجميع مع الله.</a:t>
            </a:r>
            <a:endParaRPr lang="en-US" sz="2800" b="1" kern="0" dirty="0">
              <a:effectLst/>
              <a:latin typeface="Arial" charset="0"/>
              <a:ea typeface="ＭＳ Ｐゴシック" charset="0"/>
              <a:cs typeface="ＭＳ Ｐゴシック" charset="0"/>
            </a:endParaRPr>
          </a:p>
          <a:p>
            <a:pPr>
              <a:defRPr/>
            </a:pPr>
            <a:r>
              <a:rPr lang="ar-JO" sz="2400" b="1" kern="0" dirty="0">
                <a:effectLst/>
                <a:latin typeface="Arial" panose="020B0604020202020204" pitchFamily="34" charset="0"/>
                <a:ea typeface="ＭＳ Ｐゴシック" charset="0"/>
                <a:cs typeface="Arial" panose="020B0604020202020204" pitchFamily="34" charset="0"/>
              </a:rPr>
              <a:t>- روب بيل -</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9299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2800" b="1" kern="0" dirty="0">
                <a:effectLst/>
                <a:latin typeface="Arial" panose="020B0604020202020204" pitchFamily="34" charset="0"/>
                <a:ea typeface="ＭＳ Ｐゴシック" charset="0"/>
                <a:cs typeface="Arial" panose="020B0604020202020204" pitchFamily="34" charset="0"/>
              </a:rPr>
              <a:t>"أنا مع الزواج... أنا مع الإخلاص. أنا مع الحب،</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سواء كان بين رجل وامرأة، </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أو بين امرأة وامرأة،</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أو رجل ورجل. </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أعتقد أن السفينة قد أبحرت وأعتقد...</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أننا بحاجة لتأكيد الناس أينما كانوا."</a:t>
            </a:r>
            <a:endParaRPr lang="en-US" sz="2400" b="1" kern="0" dirty="0">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أرتداد روب بيل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2800" b="1" kern="0">
                <a:effectLst/>
                <a:latin typeface="Arial" panose="020B0604020202020204" pitchFamily="34" charset="0"/>
                <a:ea typeface="ＭＳ Ｐゴシック" charset="0"/>
                <a:cs typeface="Arial" panose="020B0604020202020204" pitchFamily="34" charset="0"/>
              </a:rPr>
              <a:t>و</a:t>
            </a:r>
            <a:r>
              <a:rPr lang="ar-SA" sz="2800" b="1" kern="0">
                <a:effectLst/>
                <a:latin typeface="Arial" panose="020B0604020202020204" pitchFamily="34" charset="0"/>
                <a:ea typeface="ＭＳ Ｐゴシック" charset="0"/>
                <a:cs typeface="Arial" panose="020B0604020202020204" pitchFamily="34" charset="0"/>
              </a:rPr>
              <a:t>فيما </a:t>
            </a:r>
            <a:r>
              <a:rPr lang="ar-SA" sz="2800" b="1" kern="0" dirty="0">
                <a:effectLst/>
                <a:latin typeface="Arial" panose="020B0604020202020204" pitchFamily="34" charset="0"/>
                <a:ea typeface="ＭＳ Ｐゴシック" charset="0"/>
                <a:cs typeface="Arial" panose="020B0604020202020204" pitchFamily="34" charset="0"/>
              </a:rPr>
              <a:t>يتعلق بزواج المثليين: "نحن على بعد لحظات.</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وأعتقد أن الثقافة موجودة هنا بالفعل.</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وستبقى الكنيسة غير ذات أهمية</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عندما تستشهد برسائل تعود إلى</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2000 عام مضت كأفضل دفاع عنها."</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906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كل الأشياء الخاطئة...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يبدو أننا</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 نعرف عن...</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42870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21A313-9FF6-974A-A2C2-00DF048A882B}"/>
              </a:ext>
            </a:extLst>
          </p:cNvPr>
          <p:cNvSpPr/>
          <p:nvPr/>
        </p:nvSpPr>
        <p:spPr bwMode="auto">
          <a:xfrm rot="21350388">
            <a:off x="5436096" y="4437112"/>
            <a:ext cx="1152128" cy="216024"/>
          </a:xfrm>
          <a:prstGeom prst="rect">
            <a:avLst/>
          </a:prstGeom>
          <a:solidFill>
            <a:srgbClr val="BF9DA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C8C396C-A983-024C-A204-E07041187549}"/>
              </a:ext>
            </a:extLst>
          </p:cNvPr>
          <p:cNvSpPr/>
          <p:nvPr/>
        </p:nvSpPr>
        <p:spPr bwMode="auto">
          <a:xfrm>
            <a:off x="7452320" y="2906892"/>
            <a:ext cx="1152128" cy="2160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TextBox 5">
            <a:extLst>
              <a:ext uri="{FF2B5EF4-FFF2-40B4-BE49-F238E27FC236}">
                <a16:creationId xmlns:a16="http://schemas.microsoft.com/office/drawing/2014/main" id="{651E7E24-3739-0F4A-86A7-A9BAA41A687E}"/>
              </a:ext>
            </a:extLst>
          </p:cNvPr>
          <p:cNvSpPr txBox="1"/>
          <p:nvPr/>
        </p:nvSpPr>
        <p:spPr>
          <a:xfrm rot="21360922">
            <a:off x="5658260" y="4401261"/>
            <a:ext cx="105028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LOVE WINS</a:t>
            </a:r>
          </a:p>
        </p:txBody>
      </p:sp>
      <p:sp>
        <p:nvSpPr>
          <p:cNvPr id="7" name="TextBox 6">
            <a:extLst>
              <a:ext uri="{FF2B5EF4-FFF2-40B4-BE49-F238E27FC236}">
                <a16:creationId xmlns:a16="http://schemas.microsoft.com/office/drawing/2014/main" id="{078B8D7A-A883-7F42-B4DE-BDE765D5F468}"/>
              </a:ext>
            </a:extLst>
          </p:cNvPr>
          <p:cNvSpPr txBox="1"/>
          <p:nvPr/>
        </p:nvSpPr>
        <p:spPr>
          <a:xfrm>
            <a:off x="7164288" y="2863969"/>
            <a:ext cx="1176925"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ORTHODOXY</a:t>
            </a:r>
          </a:p>
        </p:txBody>
      </p:sp>
      <p:sp>
        <p:nvSpPr>
          <p:cNvPr id="4" name="Alternate Process 3">
            <a:extLst>
              <a:ext uri="{FF2B5EF4-FFF2-40B4-BE49-F238E27FC236}">
                <a16:creationId xmlns:a16="http://schemas.microsoft.com/office/drawing/2014/main" id="{07B74715-B6A8-0C46-9434-F9BB3BFBA623}"/>
              </a:ext>
            </a:extLst>
          </p:cNvPr>
          <p:cNvSpPr/>
          <p:nvPr/>
        </p:nvSpPr>
        <p:spPr bwMode="auto">
          <a:xfrm>
            <a:off x="4716016" y="476672"/>
            <a:ext cx="4281849" cy="1080120"/>
          </a:xfrm>
          <a:prstGeom prst="flowChartAlternateProcess">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 name="TextBox 1">
            <a:extLst>
              <a:ext uri="{FF2B5EF4-FFF2-40B4-BE49-F238E27FC236}">
                <a16:creationId xmlns:a16="http://schemas.microsoft.com/office/drawing/2014/main" id="{D83931BF-9ADC-FE4F-87DD-6CFE58AAB4AF}"/>
              </a:ext>
            </a:extLst>
          </p:cNvPr>
          <p:cNvSpPr txBox="1"/>
          <p:nvPr/>
        </p:nvSpPr>
        <p:spPr>
          <a:xfrm>
            <a:off x="4832270" y="559613"/>
            <a:ext cx="3508943" cy="892552"/>
          </a:xfrm>
          <a:prstGeom prst="rect">
            <a:avLst/>
          </a:prstGeom>
          <a:noFill/>
        </p:spPr>
        <p:txBody>
          <a:bodyPr wrap="square" rtlCol="0">
            <a:spAutoFit/>
          </a:bodyPr>
          <a:lstStyle/>
          <a:p>
            <a:pPr algn="r"/>
            <a:r>
              <a:rPr lang="ar-JO" sz="3200" b="1" dirty="0">
                <a:solidFill>
                  <a:srgbClr val="FEFEFE"/>
                </a:solidFill>
                <a:latin typeface="Arial" panose="020B0604020202020204" pitchFamily="34" charset="0"/>
                <a:cs typeface="Arial" panose="020B0604020202020204" pitchFamily="34" charset="0"/>
              </a:rPr>
              <a:t>"وداعًا، روب بيل":</a:t>
            </a:r>
            <a:endParaRPr lang="en-US" sz="3200" b="1" dirty="0">
              <a:solidFill>
                <a:srgbClr val="FEFEFE"/>
              </a:solidFill>
              <a:latin typeface="Arial" panose="020B0604020202020204" pitchFamily="34" charset="0"/>
              <a:cs typeface="Arial" panose="020B0604020202020204" pitchFamily="34" charset="0"/>
            </a:endParaRPr>
          </a:p>
          <a:p>
            <a:pPr algn="r"/>
            <a:r>
              <a:rPr lang="ar-JO" sz="2000" b="1" dirty="0">
                <a:solidFill>
                  <a:srgbClr val="FEFEFE"/>
                </a:solidFill>
                <a:latin typeface="Arial" panose="020B0604020202020204" pitchFamily="34" charset="0"/>
                <a:cs typeface="Arial" panose="020B0604020202020204" pitchFamily="34" charset="0"/>
              </a:rPr>
              <a:t>الرد الكتابي على </a:t>
            </a:r>
            <a:endParaRPr lang="en-US" sz="2000" b="1" dirty="0">
              <a:solidFill>
                <a:srgbClr val="FEFEF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7F4304-A4FA-194C-8624-8AE94C98E248}"/>
              </a:ext>
            </a:extLst>
          </p:cNvPr>
          <p:cNvSpPr txBox="1"/>
          <p:nvPr/>
        </p:nvSpPr>
        <p:spPr>
          <a:xfrm>
            <a:off x="5076055" y="1033141"/>
            <a:ext cx="3921809" cy="369332"/>
          </a:xfrm>
          <a:prstGeom prst="rect">
            <a:avLst/>
          </a:prstGeom>
          <a:noFill/>
        </p:spPr>
        <p:txBody>
          <a:bodyPr wrap="square" rtlCol="0">
            <a:spAutoFit/>
          </a:bodyPr>
          <a:lstStyle/>
          <a:p>
            <a:r>
              <a:rPr lang="ar-JO" sz="1800" b="1" dirty="0">
                <a:solidFill>
                  <a:srgbClr val="FEFEFE"/>
                </a:solidFill>
                <a:latin typeface="Arial" panose="020B0604020202020204" pitchFamily="34" charset="0"/>
                <a:cs typeface="Arial" panose="020B0604020202020204" pitchFamily="34" charset="0"/>
              </a:rPr>
              <a:t>       </a:t>
            </a:r>
            <a:r>
              <a:rPr lang="en-US" sz="1800" b="1" i="1" dirty="0">
                <a:solidFill>
                  <a:srgbClr val="FEFEFE"/>
                </a:solidFill>
                <a:latin typeface="Arial" panose="020B0604020202020204" pitchFamily="34" charset="0"/>
                <a:cs typeface="Arial" panose="020B0604020202020204" pitchFamily="34" charset="0"/>
              </a:rPr>
              <a:t>Love Wins</a:t>
            </a:r>
            <a:r>
              <a:rPr lang="ar-JO" sz="1800" b="1" i="1" dirty="0">
                <a:solidFill>
                  <a:srgbClr val="FEFEFE"/>
                </a:solidFill>
                <a:latin typeface="Arial" panose="020B0604020202020204" pitchFamily="34" charset="0"/>
                <a:cs typeface="Arial" panose="020B0604020202020204" pitchFamily="34" charset="0"/>
              </a:rPr>
              <a:t>    </a:t>
            </a:r>
            <a:endParaRPr lang="en-US" sz="1800" b="1" i="1" dirty="0">
              <a:solidFill>
                <a:srgbClr val="FEFEF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629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116631"/>
            <a:ext cx="6931496" cy="2088233"/>
          </a:xfrm>
        </p:spPr>
        <p:txBody>
          <a:bodyPr lIns="82124" tIns="41061" rIns="82124" bIns="41061"/>
          <a:lstStyle/>
          <a:p>
            <a:pPr eaLnBrk="1" hangingPunct="1">
              <a:defRPr/>
            </a:pP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 وأنا أعرِفُ أنّي سأُفارِقُ هذا المَسكِنَ عمّا قريبٍ،</a:t>
            </a:r>
            <a:br>
              <a:rPr lang="ar-JO"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 كما أظهَرَ لي رَبّنا يَسوعُ المَسيحُ.</a:t>
            </a:r>
            <a:br>
              <a:rPr lang="ar-JO"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 </a:t>
            </a:r>
            <a:r>
              <a:rPr lang="ar-SA" sz="24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15</a:t>
            </a: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 فسأبذُلُ جَهدي لتَتَذَكّروا </a:t>
            </a:r>
            <a:br>
              <a:rPr lang="ar-JO"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هذِهِ الأمورَ كُلّ حينٍ بَعدَ رَحيلي." </a:t>
            </a:r>
            <a:br>
              <a:rPr lang="ar-JO"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(2 بطرس 1: 14- 15 </a:t>
            </a:r>
            <a:r>
              <a:rPr lang="ar-SA" sz="2800" b="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الترجمة العربية المشتركة</a:t>
            </a:r>
            <a:r>
              <a:rPr lang="ar-SA"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a:t>
            </a:r>
            <a:endParaRPr lang="en-US"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يقول تقليد الكنيسة أن بطرس طلب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أن يُصلب رأسًا على عقب</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8560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3475" name="Text Box 1027"/>
          <p:cNvSpPr txBox="1">
            <a:spLocks noChangeArrowheads="1"/>
          </p:cNvSpPr>
          <p:nvPr/>
        </p:nvSpPr>
        <p:spPr bwMode="auto">
          <a:xfrm>
            <a:off x="571500" y="1554163"/>
            <a:ext cx="8001000" cy="43396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1" eaLnBrk="1" fontAlgn="base" latinLnBrk="0" hangingPunct="1">
              <a:lnSpc>
                <a:spcPct val="150000"/>
              </a:lnSpc>
              <a:spcBef>
                <a:spcPct val="5000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عَالِمِينَ هذَا أَوَّلًا: أَنَّ كُلَّ نُبُوَّةِ الْكِتَابِ لَيْسَتْ مِنْ تَفْسِيرٍ خَاصٍّ. </a:t>
            </a:r>
            <a:r>
              <a:rPr kumimoji="0" lang="ar-JO"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لأَنَّهُ لَمْ تَأْتِ نُبُوَّةٌ قَطُّ بِمَشِيئَةِ إِنْسَانٍ، بَلْ تَكَلَّمَ أُنَاسُ اللهِ الْقِدِّيسُونَ مَسُوقِينَ مِنَ الرُّوحِ الْقُدُسِ.</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3476" name="Text Box 1028"/>
          <p:cNvSpPr txBox="1">
            <a:spLocks noChangeArrowheads="1"/>
          </p:cNvSpPr>
          <p:nvPr/>
        </p:nvSpPr>
        <p:spPr bwMode="auto">
          <a:xfrm>
            <a:off x="1403648" y="6068776"/>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2 بطرس 1: 20-21</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b="1" dirty="0">
                <a:solidFill>
                  <a:schemeClr val="bg1"/>
                </a:solidFill>
                <a:effectLst>
                  <a:outerShdw blurRad="38100" dist="38100" dir="2700000" algn="tl">
                    <a:srgbClr val="000000"/>
                  </a:outerShdw>
                </a:effectLst>
                <a:ea typeface="ＭＳ Ｐゴシック" charset="0"/>
                <a:cs typeface="Arial"/>
              </a:rPr>
              <a:t>ما هي النبوة؟</a:t>
            </a:r>
            <a:endParaRPr lang="en-US" b="1" dirty="0">
              <a:solidFill>
                <a:schemeClr val="bg1"/>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7153" name="Picture 2" descr="grud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982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AutoShape 3"/>
          <p:cNvSpPr>
            <a:spLocks noChangeArrowheads="1"/>
          </p:cNvSpPr>
          <p:nvPr/>
        </p:nvSpPr>
        <p:spPr bwMode="auto">
          <a:xfrm rot="10800000">
            <a:off x="-304800" y="1600200"/>
            <a:ext cx="4800600" cy="2819400"/>
          </a:xfrm>
          <a:prstGeom prst="wedgeEllipseCallout">
            <a:avLst>
              <a:gd name="adj1" fmla="val -69644"/>
              <a:gd name="adj2" fmla="val 7880"/>
            </a:avLst>
          </a:prstGeom>
          <a:solidFill>
            <a:schemeClr val="accent2"/>
          </a:soli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0692" name="Rectangle 4"/>
          <p:cNvSpPr>
            <a:spLocks noGrp="1" noChangeArrowheads="1"/>
          </p:cNvSpPr>
          <p:nvPr>
            <p:ph type="ctrTitle"/>
          </p:nvPr>
        </p:nvSpPr>
        <p:spPr>
          <a:xfrm>
            <a:off x="685800" y="152400"/>
            <a:ext cx="7772400" cy="1143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rPr>
              <a:t>تعريف واين جرودم للنبوة</a:t>
            </a:r>
            <a:endParaRPr lang="en-US" dirty="0">
              <a:solidFill>
                <a:schemeClr val="bg1"/>
              </a:solidFill>
            </a:endParaRPr>
          </a:p>
        </p:txBody>
      </p:sp>
      <p:sp>
        <p:nvSpPr>
          <p:cNvPr id="177156" name="Rectangle 5"/>
          <p:cNvSpPr>
            <a:spLocks noChangeArrowheads="1"/>
          </p:cNvSpPr>
          <p:nvPr/>
        </p:nvSpPr>
        <p:spPr bwMode="auto">
          <a:xfrm>
            <a:off x="1524000" y="51054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Osaka" charset="0"/>
              <a:cs typeface="Osaka" charset="0"/>
            </a:endParaRPr>
          </a:p>
        </p:txBody>
      </p:sp>
      <p:sp>
        <p:nvSpPr>
          <p:cNvPr id="370694" name="Text Box 6"/>
          <p:cNvSpPr txBox="1">
            <a:spLocks noChangeArrowheads="1"/>
          </p:cNvSpPr>
          <p:nvPr/>
        </p:nvSpPr>
        <p:spPr bwMode="auto">
          <a:xfrm>
            <a:off x="0" y="2219380"/>
            <a:ext cx="41148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”أن تخبر شيءٌ ما، قام الله بوضعه في الذهن الإنساني بشكلٍ عفوي "</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70695" name="Text Box 7"/>
          <p:cNvSpPr txBox="1">
            <a:spLocks noChangeArrowheads="1"/>
          </p:cNvSpPr>
          <p:nvPr/>
        </p:nvSpPr>
        <p:spPr bwMode="auto">
          <a:xfrm>
            <a:off x="990600" y="5835650"/>
            <a:ext cx="7543800" cy="946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t>"لماذا لا يزال بإمكان المسيحيين التنبؤ"</a:t>
            </a:r>
            <a:b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br>
            <a:r>
              <a:rPr kumimoji="0" 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t>Christianity Today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t> (16 Sept 1988), 29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ما الذي يجب أن </a:t>
            </a:r>
            <a:r>
              <a:rPr lang="ar-JO"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تعرفه</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لتنمو في النعمة بدلاً من</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الوقوع في التعليم الكاذب؟</a:t>
            </a:r>
            <a:endParaRPr lang="en-US"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739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b="1" dirty="0">
                <a:effectLst>
                  <a:glow rad="127000">
                    <a:schemeClr val="tx1"/>
                  </a:glow>
                </a:effectLst>
                <a:latin typeface="Arial" charset="0"/>
                <a:ea typeface="ＭＳ Ｐゴシック"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 أعلم أن المسيح قد </a:t>
            </a: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اختارك</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وجهّزك بالكامل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(اصحاح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أعرف معلمًا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كاذبًا</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2)</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523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2</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400" b="0"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3080" y="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284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6531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2 بطرس</a:t>
            </a:r>
            <a:r>
              <a:rPr lang="en-US" sz="8800" dirty="0">
                <a:solidFill>
                  <a:schemeClr val="bg1"/>
                </a:solidFill>
                <a:latin typeface="Arial" charset="0"/>
                <a:ea typeface="Osaka" charset="0"/>
                <a:cs typeface="Arial" charset="0"/>
              </a:rPr>
              <a:t>2 </a:t>
            </a:r>
          </a:p>
        </p:txBody>
      </p:sp>
    </p:spTree>
    <p:extLst>
      <p:ext uri="{BB962C8B-B14F-4D97-AF65-F5344CB8AC3E}">
        <p14:creationId xmlns:p14="http://schemas.microsoft.com/office/powerpoint/2010/main" val="651646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latin typeface="Arial" panose="020B0604020202020204" pitchFamily="34" charset="0"/>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latin typeface="Arial" panose="020B0604020202020204" pitchFamily="34" charset="0"/>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المعرفة...</a:t>
            </a:r>
            <a:endParaRPr lang="en-US" sz="48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40000"/>
              </a:spcBef>
              <a:defRPr/>
            </a:pPr>
            <a:r>
              <a:rPr lang="ar-JO"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لأجل </a:t>
            </a:r>
            <a:r>
              <a:rPr lang="ar-JO" sz="4400" b="1" dirty="0">
                <a:solidFill>
                  <a:schemeClr val="bg1"/>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النمو</a:t>
            </a:r>
            <a:r>
              <a:rPr lang="ar-JO"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 الروحي (2 بطرس 1)</a:t>
            </a:r>
            <a:endParaRPr lang="en-US"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40000"/>
              </a:spcBef>
              <a:defRPr/>
            </a:pPr>
            <a:r>
              <a:rPr lang="ar-JO"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لمحاربة </a:t>
            </a:r>
            <a:r>
              <a:rPr lang="ar-JO" sz="4400" b="1" dirty="0">
                <a:solidFill>
                  <a:schemeClr val="bg1"/>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الهرطقات</a:t>
            </a:r>
            <a:r>
              <a:rPr lang="ar-JO"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 (2 بطرس 2)</a:t>
            </a:r>
            <a:endParaRPr lang="en-US"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40000"/>
              </a:spcBef>
              <a:defRPr/>
            </a:pPr>
            <a:r>
              <a:rPr lang="ar-JO"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لتثبيت </a:t>
            </a:r>
            <a:r>
              <a:rPr lang="ar-JO" sz="4400" b="1" dirty="0">
                <a:solidFill>
                  <a:schemeClr val="bg1"/>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الرّجاء</a:t>
            </a:r>
            <a:r>
              <a:rPr lang="ar-JO"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rPr>
              <a:t> ( 2 بطرس 3)</a:t>
            </a:r>
            <a:endParaRPr lang="en-US" sz="4400" b="1" dirty="0">
              <a:solidFill>
                <a:srgbClr val="FFCCCC"/>
              </a:solidFill>
              <a:effectLst>
                <a:outerShdw blurRad="38100" dist="1016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JO"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rPr>
              <a:t>2 بطرس</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288</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b="1" dirty="0">
                <a:effectLst/>
                <a:latin typeface="Calibri" panose="020F0502020204030204" pitchFamily="34" charset="0"/>
                <a:ea typeface="Calibri" panose="020F0502020204030204" pitchFamily="34" charset="0"/>
                <a:cs typeface="Arial" panose="020B0604020202020204" pitchFamily="34" charset="0"/>
              </a:rPr>
              <a:t>"وَلَكِنْ، كَانَ أَيْضًا فِي ٱلشَّعْبِ أَنْبِيَاءُ كَذَبَةٌ، كَمَا سَيَكُونُ فِيكُمْ أَيْضًا </a:t>
            </a:r>
            <a:r>
              <a:rPr lang="ar-JO"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مُعَلِّمُونَ كَذَبَةٌ</a:t>
            </a:r>
            <a:r>
              <a:rPr lang="ar-JO" b="1" dirty="0">
                <a:effectLst/>
                <a:latin typeface="Calibri" panose="020F0502020204030204" pitchFamily="34" charset="0"/>
                <a:ea typeface="Calibri" panose="020F0502020204030204" pitchFamily="34" charset="0"/>
                <a:cs typeface="Arial" panose="020B0604020202020204" pitchFamily="34" charset="0"/>
              </a:rPr>
              <a:t>، ٱلَّذِينَ يَدُسُّونَ بِدَعَ هَلَاكٍ. وَإِذْ هُمْ </a:t>
            </a:r>
            <a:r>
              <a:rPr lang="ar-JO"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يُنْكِرُونَ ٱلرَّبَّ ٱلَّذِي ٱشْتَرَاهُمْ</a:t>
            </a:r>
            <a:r>
              <a:rPr lang="ar-JO" b="1" dirty="0">
                <a:effectLst/>
                <a:latin typeface="Calibri" panose="020F0502020204030204" pitchFamily="34" charset="0"/>
                <a:ea typeface="Calibri" panose="020F0502020204030204" pitchFamily="34" charset="0"/>
                <a:cs typeface="Arial" panose="020B0604020202020204" pitchFamily="34" charset="0"/>
              </a:rPr>
              <a:t>، يَجْلِبُونَ عَلَى أَنْفُسِهِمْ هَلَاكًا سَرِيعًا."</a:t>
            </a:r>
            <a:br>
              <a:rPr lang="ar-JO" b="1" dirty="0">
                <a:effectLst/>
                <a:latin typeface="Calibri" panose="020F0502020204030204" pitchFamily="34" charset="0"/>
                <a:ea typeface="Calibri" panose="020F0502020204030204" pitchFamily="34" charset="0"/>
                <a:cs typeface="Arial" panose="020B0604020202020204" pitchFamily="34" charset="0"/>
              </a:rPr>
            </a:br>
            <a:r>
              <a:rPr lang="ar-JO" sz="4000" b="1" dirty="0">
                <a:effectLst/>
                <a:latin typeface="Calibri" panose="020F0502020204030204" pitchFamily="34" charset="0"/>
                <a:ea typeface="Calibri" panose="020F0502020204030204" pitchFamily="34" charset="0"/>
                <a:cs typeface="Arial" panose="020B0604020202020204" pitchFamily="34" charset="0"/>
              </a:rPr>
              <a:t>(2 بطرس 2: 1).</a:t>
            </a:r>
            <a:endParaRPr lang="en-US" sz="4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36800424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8B9AB-96AB-B842-B2C5-57C86A9DF478}"/>
              </a:ext>
            </a:extLst>
          </p:cNvPr>
          <p:cNvPicPr>
            <a:picLocks noChangeAspect="1"/>
          </p:cNvPicPr>
          <p:nvPr/>
        </p:nvPicPr>
        <p:blipFill rotWithShape="1">
          <a:blip r:embed="rId3"/>
          <a:srcRect t="10751" b="9450"/>
          <a:stretch/>
        </p:blipFill>
        <p:spPr>
          <a:xfrm>
            <a:off x="0" y="980728"/>
            <a:ext cx="9144000" cy="5472608"/>
          </a:xfrm>
          <a:prstGeom prst="rect">
            <a:avLst/>
          </a:prstGeom>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ماذا نعرف عن...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5389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600">
              <a:latin typeface="Arial"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ar-JO" sz="3200" i="1" dirty="0">
                <a:solidFill>
                  <a:srgbClr val="FFFF00"/>
                </a:solidFill>
                <a:latin typeface="Arial" panose="020B0604020202020204" pitchFamily="34" charset="0"/>
                <a:ea typeface="ＭＳ Ｐゴシック" charset="0"/>
                <a:cs typeface="Arial" panose="020B0604020202020204" pitchFamily="34" charset="0"/>
              </a:rPr>
              <a:t>أ. (2: 1- 3 أ)</a:t>
            </a:r>
            <a:br>
              <a:rPr lang="ar-JO" sz="3200" i="1" dirty="0">
                <a:solidFill>
                  <a:srgbClr val="FFFF00"/>
                </a:solidFill>
                <a:latin typeface="Arial" panose="020B0604020202020204" pitchFamily="34" charset="0"/>
                <a:ea typeface="ＭＳ Ｐゴシック" charset="0"/>
                <a:cs typeface="Arial" panose="020B0604020202020204" pitchFamily="34" charset="0"/>
              </a:rPr>
            </a:br>
            <a:r>
              <a:rPr lang="ar-JO" sz="3200" dirty="0">
                <a:solidFill>
                  <a:srgbClr val="FFFFFF"/>
                </a:solidFill>
                <a:latin typeface="Arial" panose="020B0604020202020204" pitchFamily="34" charset="0"/>
                <a:ea typeface="ＭＳ Ｐゴシック" charset="0"/>
                <a:cs typeface="Arial" panose="020B0604020202020204" pitchFamily="34" charset="0"/>
              </a:rPr>
              <a:t>ما هي سمات</a:t>
            </a:r>
            <a:br>
              <a:rPr lang="ar-JO" sz="3200" dirty="0">
                <a:solidFill>
                  <a:srgbClr val="FFFFFF"/>
                </a:solidFill>
                <a:latin typeface="Arial" panose="020B0604020202020204" pitchFamily="34" charset="0"/>
                <a:ea typeface="ＭＳ Ｐゴシック" charset="0"/>
                <a:cs typeface="Arial" panose="020B0604020202020204" pitchFamily="34" charset="0"/>
              </a:rPr>
            </a:br>
            <a:r>
              <a:rPr lang="ar-JO" sz="3200" dirty="0">
                <a:solidFill>
                  <a:srgbClr val="FFFFFF"/>
                </a:solidFill>
                <a:latin typeface="Arial" panose="020B0604020202020204" pitchFamily="34" charset="0"/>
                <a:ea typeface="ＭＳ Ｐゴシック" charset="0"/>
                <a:cs typeface="Arial" panose="020B0604020202020204" pitchFamily="34" charset="0"/>
              </a:rPr>
              <a:t>المعلمين الكذبة؟</a:t>
            </a:r>
            <a:endParaRPr lang="en-US" sz="28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dirty="0">
                <a:solidFill>
                  <a:srgbClr val="CC0000"/>
                </a:solidFill>
                <a:latin typeface="Arial" panose="020B0604020202020204" pitchFamily="34" charset="0"/>
                <a:cs typeface="Arial" panose="020B0604020202020204" pitchFamily="34" charset="0"/>
              </a:rPr>
              <a:t>بطرس 2</a:t>
            </a:r>
            <a:r>
              <a:rPr lang="en-US" dirty="0">
                <a:solidFill>
                  <a:srgbClr val="CC0000"/>
                </a:solidFill>
                <a:latin typeface="Arial" panose="020B0604020202020204" pitchFamily="34" charset="0"/>
                <a:cs typeface="Arial" panose="020B0604020202020204" pitchFamily="34" charset="0"/>
              </a:rPr>
              <a:t> 2</a:t>
            </a:r>
            <a:br>
              <a:rPr lang="en-US" sz="3200" dirty="0">
                <a:solidFill>
                  <a:srgbClr val="000066"/>
                </a:solidFill>
                <a:latin typeface="Arial" panose="020B0604020202020204" pitchFamily="34" charset="0"/>
                <a:cs typeface="Arial" panose="020B0604020202020204" pitchFamily="34" charset="0"/>
              </a:rPr>
            </a:br>
            <a:endParaRPr lang="en-US" sz="3200" dirty="0">
              <a:solidFill>
                <a:srgbClr val="000066"/>
              </a:solidFill>
              <a:latin typeface="Arial" panose="020B0604020202020204" pitchFamily="34" charset="0"/>
              <a:cs typeface="Arial" panose="020B0604020202020204" pitchFamily="34"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التسلل/ السريّة (1 أ)</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بدع هلاك (1 ب)</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إنكار المسيح كرب (1 ت)</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التدمير الذاتي (1 ث)</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أتباع كثيرون (2 أ)</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طرق مخزية (2 ب)</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تشويه سمعة المسيحيّة (2 ت)</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الطمع (3 أ)</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استغلالي (3 ب)</a:t>
            </a:r>
            <a:endParaRPr lang="en-US" sz="2800" b="1" dirty="0">
              <a:latin typeface="Arial" panose="020B0604020202020204" pitchFamily="34" charset="0"/>
              <a:ea typeface="ＭＳ Ｐゴシック" charset="0"/>
              <a:cs typeface="Arial" panose="020B0604020202020204" pitchFamily="34" charset="0"/>
            </a:endParaRPr>
          </a:p>
          <a:p>
            <a:pPr marL="280988" indent="-280988" algn="r" rtl="1" eaLnBrk="1" hangingPunct="1">
              <a:lnSpc>
                <a:spcPct val="90000"/>
              </a:lnSpc>
              <a:buFontTx/>
              <a:buChar char="•"/>
            </a:pPr>
            <a:r>
              <a:rPr lang="ar-JO" sz="2800" b="1" dirty="0">
                <a:latin typeface="Arial" panose="020B0604020202020204" pitchFamily="34" charset="0"/>
                <a:ea typeface="ＭＳ Ｐゴシック" charset="0"/>
                <a:cs typeface="Arial" panose="020B0604020202020204" pitchFamily="34" charset="0"/>
              </a:rPr>
              <a:t>مدان (3 ت)</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ar-JO" sz="3200" i="1" dirty="0">
                <a:solidFill>
                  <a:srgbClr val="FFFF00"/>
                </a:solidFill>
                <a:latin typeface="Arial" panose="020B0604020202020204" pitchFamily="34" charset="0"/>
                <a:ea typeface="ＭＳ Ｐゴシック" charset="0"/>
                <a:cs typeface="Arial" panose="020B0604020202020204" pitchFamily="34" charset="0"/>
              </a:rPr>
              <a:t>ب. (2: 3 ب – 10 أ)</a:t>
            </a:r>
            <a:br>
              <a:rPr lang="en-US" sz="3200" i="1" dirty="0">
                <a:solidFill>
                  <a:srgbClr val="FFFF00"/>
                </a:solidFill>
                <a:latin typeface="Arial"/>
                <a:ea typeface="ＭＳ Ｐゴシック" charset="0"/>
                <a:cs typeface="Arial"/>
              </a:rPr>
            </a:br>
            <a:r>
              <a:rPr lang="ar-JO" sz="3600" dirty="0">
                <a:solidFill>
                  <a:srgbClr val="FFFFFF"/>
                </a:solidFill>
                <a:latin typeface="Arial" panose="020B0604020202020204" pitchFamily="34" charset="0"/>
                <a:ea typeface="ＭＳ Ｐゴシック" charset="0"/>
                <a:cs typeface="Arial" panose="020B0604020202020204" pitchFamily="34" charset="0"/>
              </a:rPr>
              <a:t>الجحيم للمرتدّين</a:t>
            </a:r>
            <a:br>
              <a:rPr lang="en-US" sz="3600" dirty="0">
                <a:solidFill>
                  <a:srgbClr val="FFFFFF"/>
                </a:solidFill>
                <a:latin typeface="Arial"/>
                <a:ea typeface="ＭＳ Ｐゴシック" charset="0"/>
                <a:cs typeface="Arial"/>
              </a:rPr>
            </a:br>
            <a:r>
              <a:rPr lang="ar-JO" sz="3600" dirty="0">
                <a:solidFill>
                  <a:srgbClr val="FFFFFF"/>
                </a:solidFill>
                <a:latin typeface="Arial" panose="020B0604020202020204" pitchFamily="34" charset="0"/>
                <a:ea typeface="ＭＳ Ｐゴシック" charset="0"/>
                <a:cs typeface="Arial" panose="020B0604020202020204" pitchFamily="34" charset="0"/>
              </a:rPr>
              <a:t>حماية للأبرار</a:t>
            </a:r>
            <a:endParaRPr lang="en-US" sz="3200" dirty="0">
              <a:solidFill>
                <a:srgbClr val="FFFFFF"/>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ar-SA" sz="3600" b="1" dirty="0">
                <a:solidFill>
                  <a:srgbClr val="CC3300"/>
                </a:solidFill>
                <a:latin typeface="Arial" panose="020B0604020202020204" pitchFamily="34" charset="0"/>
                <a:ea typeface="ＭＳ Ｐゴシック" charset="0"/>
                <a:cs typeface="Arial" panose="020B0604020202020204" pitchFamily="34" charset="0"/>
              </a:rPr>
              <a:t>يُظهر مصير </a:t>
            </a:r>
            <a:endParaRPr lang="ar-JO" sz="3600" b="1" dirty="0">
              <a:solidFill>
                <a:srgbClr val="CC3300"/>
              </a:solidFill>
              <a:latin typeface="Arial" panose="020B0604020202020204" pitchFamily="34" charset="0"/>
              <a:ea typeface="ＭＳ Ｐゴシック" charset="0"/>
              <a:cs typeface="Arial" panose="020B0604020202020204" pitchFamily="34" charset="0"/>
            </a:endParaRPr>
          </a:p>
          <a:p>
            <a:pPr algn="ctr" eaLnBrk="1" hangingPunct="1">
              <a:buFontTx/>
              <a:buNone/>
            </a:pPr>
            <a:r>
              <a:rPr lang="ar-SA" sz="3600" b="1" dirty="0">
                <a:solidFill>
                  <a:srgbClr val="CC3300"/>
                </a:solidFill>
                <a:latin typeface="Arial" panose="020B0604020202020204" pitchFamily="34" charset="0"/>
                <a:ea typeface="ＭＳ Ｐゴシック" charset="0"/>
                <a:cs typeface="Arial" panose="020B0604020202020204" pitchFamily="34" charset="0"/>
              </a:rPr>
              <a:t>جميع المرتدين</a:t>
            </a:r>
            <a:endParaRPr lang="ar-JO" sz="3600" b="1" dirty="0">
              <a:solidFill>
                <a:srgbClr val="CC3300"/>
              </a:solidFill>
              <a:latin typeface="Arial" panose="020B0604020202020204" pitchFamily="34" charset="0"/>
              <a:ea typeface="ＭＳ Ｐゴシック" charset="0"/>
              <a:cs typeface="Arial" panose="020B0604020202020204" pitchFamily="34" charset="0"/>
            </a:endParaRPr>
          </a:p>
          <a:p>
            <a:pPr algn="ctr" eaLnBrk="1" hangingPunct="1">
              <a:buFontTx/>
              <a:buNone/>
            </a:pPr>
            <a:r>
              <a:rPr lang="ar-SA" sz="3600" b="1" dirty="0">
                <a:solidFill>
                  <a:srgbClr val="CC3300"/>
                </a:solidFill>
                <a:latin typeface="Arial" panose="020B0604020202020204" pitchFamily="34" charset="0"/>
                <a:ea typeface="ＭＳ Ｐゴシック" charset="0"/>
                <a:cs typeface="Arial" panose="020B0604020202020204" pitchFamily="34" charset="0"/>
              </a:rPr>
              <a:t> في الجحيم </a:t>
            </a:r>
            <a:endParaRPr lang="ar-JO" sz="3600" b="1" dirty="0">
              <a:solidFill>
                <a:srgbClr val="CC3300"/>
              </a:solidFill>
              <a:latin typeface="Arial" panose="020B0604020202020204" pitchFamily="34" charset="0"/>
              <a:ea typeface="ＭＳ Ｐゴシック" charset="0"/>
              <a:cs typeface="Arial" panose="020B0604020202020204" pitchFamily="34" charset="0"/>
            </a:endParaRPr>
          </a:p>
          <a:p>
            <a:pPr algn="ctr" eaLnBrk="1" hangingPunct="1">
              <a:buFontTx/>
              <a:buNone/>
            </a:pPr>
            <a:r>
              <a:rPr lang="ar-SA" sz="3600" b="1" dirty="0">
                <a:solidFill>
                  <a:srgbClr val="CC3300"/>
                </a:solidFill>
                <a:latin typeface="Arial" panose="020B0604020202020204" pitchFamily="34" charset="0"/>
                <a:ea typeface="ＭＳ Ｐゴシック" charset="0"/>
                <a:cs typeface="Arial" panose="020B0604020202020204" pitchFamily="34" charset="0"/>
              </a:rPr>
              <a:t>أن المؤمنين سينالون حماية</a:t>
            </a:r>
            <a:endParaRPr lang="ar-JO" sz="3600" b="1" dirty="0">
              <a:solidFill>
                <a:srgbClr val="CC3300"/>
              </a:solidFill>
              <a:latin typeface="Arial" panose="020B0604020202020204" pitchFamily="34" charset="0"/>
              <a:ea typeface="ＭＳ Ｐゴシック" charset="0"/>
              <a:cs typeface="Arial" panose="020B0604020202020204" pitchFamily="34" charset="0"/>
            </a:endParaRPr>
          </a:p>
          <a:p>
            <a:pPr algn="ctr" eaLnBrk="1" hangingPunct="1">
              <a:buFontTx/>
              <a:buNone/>
            </a:pPr>
            <a:r>
              <a:rPr lang="ar-SA" sz="3600" b="1" dirty="0">
                <a:solidFill>
                  <a:srgbClr val="CC3300"/>
                </a:solidFill>
                <a:latin typeface="Arial" panose="020B0604020202020204" pitchFamily="34" charset="0"/>
                <a:ea typeface="ＭＳ Ｐゴシック" charset="0"/>
                <a:cs typeface="Arial" panose="020B0604020202020204" pitchFamily="34" charset="0"/>
              </a:rPr>
              <a:t> بقدر ما سيتم</a:t>
            </a:r>
            <a:endParaRPr lang="ar-JO" sz="3600" b="1" dirty="0">
              <a:solidFill>
                <a:srgbClr val="CC3300"/>
              </a:solidFill>
              <a:latin typeface="Arial" panose="020B0604020202020204" pitchFamily="34" charset="0"/>
              <a:ea typeface="ＭＳ Ｐゴシック" charset="0"/>
              <a:cs typeface="Arial" panose="020B0604020202020204" pitchFamily="34" charset="0"/>
            </a:endParaRPr>
          </a:p>
          <a:p>
            <a:pPr algn="ctr" eaLnBrk="1" hangingPunct="1">
              <a:buFontTx/>
              <a:buNone/>
            </a:pPr>
            <a:r>
              <a:rPr lang="ar-SA" sz="3600" b="1" dirty="0">
                <a:solidFill>
                  <a:srgbClr val="CC3300"/>
                </a:solidFill>
                <a:latin typeface="Arial" panose="020B0604020202020204" pitchFamily="34" charset="0"/>
                <a:ea typeface="ＭＳ Ｐゴシック" charset="0"/>
                <a:cs typeface="Arial" panose="020B0604020202020204" pitchFamily="34" charset="0"/>
              </a:rPr>
              <a:t> إدانة المرتدين</a:t>
            </a:r>
            <a:endParaRPr lang="en-US" sz="3600" b="1" dirty="0">
              <a:solidFill>
                <a:srgbClr val="CC3300"/>
              </a:solidFill>
              <a:latin typeface="Arial" panose="020B0604020202020204" pitchFamily="34" charset="0"/>
              <a:ea typeface="ＭＳ Ｐゴシック" charset="0"/>
              <a:cs typeface="Arial" panose="020B0604020202020204" pitchFamily="34" charset="0"/>
            </a:endParaRP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latin typeface="Arial" charset="0"/>
              <a:cs typeface="Arial"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dirty="0">
                <a:solidFill>
                  <a:srgbClr val="CC0000"/>
                </a:solidFill>
                <a:latin typeface="Arial" charset="0"/>
                <a:cs typeface="Arial" charset="0"/>
              </a:rPr>
              <a:t>بطرس 2</a:t>
            </a:r>
            <a:r>
              <a:rPr lang="en-US" dirty="0">
                <a:solidFill>
                  <a:srgbClr val="CC0000"/>
                </a:solidFill>
                <a:latin typeface="Arial" charset="0"/>
                <a:cs typeface="Arial" charset="0"/>
              </a:rPr>
              <a:t> 2</a:t>
            </a:r>
            <a:br>
              <a:rPr lang="en-US" dirty="0">
                <a:solidFill>
                  <a:srgbClr val="000066"/>
                </a:solidFill>
                <a:latin typeface="Arial" charset="0"/>
                <a:cs typeface="Arial" charset="0"/>
              </a:rPr>
            </a:br>
            <a:endParaRPr lang="en-US" dirty="0">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78851">
                                            <p:txEl>
                                              <p:pRg st="0" end="0"/>
                                            </p:txEl>
                                          </p:spTgt>
                                        </p:tgtEl>
                                        <p:attrNameLst>
                                          <p:attrName>style.visibility</p:attrName>
                                        </p:attrNameLst>
                                      </p:cBhvr>
                                      <p:to>
                                        <p:strVal val="visible"/>
                                      </p:to>
                                    </p:set>
                                    <p:anim calcmode="lin" valueType="num">
                                      <p:cBhvr>
                                        <p:cTn id="20"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78851">
                                            <p:txEl>
                                              <p:pRg st="1" end="1"/>
                                            </p:txEl>
                                          </p:spTgt>
                                        </p:tgtEl>
                                        <p:attrNameLst>
                                          <p:attrName>style.visibility</p:attrName>
                                        </p:attrNameLst>
                                      </p:cBhvr>
                                      <p:to>
                                        <p:strVal val="visible"/>
                                      </p:to>
                                    </p:set>
                                    <p:anim calcmode="lin" valueType="num">
                                      <p:cBhvr>
                                        <p:cTn id="28" dur="10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78851">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788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88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78851">
                                            <p:txEl>
                                              <p:pRg st="2" end="2"/>
                                            </p:txEl>
                                          </p:spTgt>
                                        </p:tgtEl>
                                        <p:attrNameLst>
                                          <p:attrName>style.visibility</p:attrName>
                                        </p:attrNameLst>
                                      </p:cBhvr>
                                      <p:to>
                                        <p:strVal val="visible"/>
                                      </p:to>
                                    </p:set>
                                    <p:anim calcmode="lin" valueType="num">
                                      <p:cBhvr>
                                        <p:cTn id="36" dur="10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78851">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788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88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78851">
                                            <p:txEl>
                                              <p:pRg st="3" end="3"/>
                                            </p:txEl>
                                          </p:spTgt>
                                        </p:tgtEl>
                                        <p:attrNameLst>
                                          <p:attrName>style.visibility</p:attrName>
                                        </p:attrNameLst>
                                      </p:cBhvr>
                                      <p:to>
                                        <p:strVal val="visible"/>
                                      </p:to>
                                    </p:set>
                                    <p:anim calcmode="lin" valueType="num">
                                      <p:cBhvr>
                                        <p:cTn id="44" dur="1000" fill="hold"/>
                                        <p:tgtEl>
                                          <p:spTgt spid="78851">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78851">
                                            <p:txEl>
                                              <p:pRg st="3" end="3"/>
                                            </p:txEl>
                                          </p:spTgt>
                                        </p:tgtEl>
                                        <p:attrNameLst>
                                          <p:attrName>ppt_h</p:attrName>
                                        </p:attrNameLst>
                                      </p:cBhvr>
                                      <p:tavLst>
                                        <p:tav tm="0">
                                          <p:val>
                                            <p:fltVal val="0"/>
                                          </p:val>
                                        </p:tav>
                                        <p:tav tm="100000">
                                          <p:val>
                                            <p:strVal val="#ppt_h"/>
                                          </p:val>
                                        </p:tav>
                                      </p:tavLst>
                                    </p:anim>
                                    <p:anim calcmode="lin" valueType="num">
                                      <p:cBhvr>
                                        <p:cTn id="46" dur="1000" fill="hold"/>
                                        <p:tgtEl>
                                          <p:spTgt spid="788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788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78851">
                                            <p:txEl>
                                              <p:pRg st="4" end="4"/>
                                            </p:txEl>
                                          </p:spTgt>
                                        </p:tgtEl>
                                        <p:attrNameLst>
                                          <p:attrName>style.visibility</p:attrName>
                                        </p:attrNameLst>
                                      </p:cBhvr>
                                      <p:to>
                                        <p:strVal val="visible"/>
                                      </p:to>
                                    </p:set>
                                    <p:anim calcmode="lin" valueType="num">
                                      <p:cBhvr>
                                        <p:cTn id="52" dur="1000" fill="hold"/>
                                        <p:tgtEl>
                                          <p:spTgt spid="78851">
                                            <p:txEl>
                                              <p:pRg st="4" end="4"/>
                                            </p:txEl>
                                          </p:spTgt>
                                        </p:tgtEl>
                                        <p:attrNameLst>
                                          <p:attrName>ppt_w</p:attrName>
                                        </p:attrNameLst>
                                      </p:cBhvr>
                                      <p:tavLst>
                                        <p:tav tm="0">
                                          <p:val>
                                            <p:fltVal val="0"/>
                                          </p:val>
                                        </p:tav>
                                        <p:tav tm="100000">
                                          <p:val>
                                            <p:strVal val="#ppt_w"/>
                                          </p:val>
                                        </p:tav>
                                      </p:tavLst>
                                    </p:anim>
                                    <p:anim calcmode="lin" valueType="num">
                                      <p:cBhvr>
                                        <p:cTn id="53" dur="1000" fill="hold"/>
                                        <p:tgtEl>
                                          <p:spTgt spid="78851">
                                            <p:txEl>
                                              <p:pRg st="4" end="4"/>
                                            </p:txEl>
                                          </p:spTgt>
                                        </p:tgtEl>
                                        <p:attrNameLst>
                                          <p:attrName>ppt_h</p:attrName>
                                        </p:attrNameLst>
                                      </p:cBhvr>
                                      <p:tavLst>
                                        <p:tav tm="0">
                                          <p:val>
                                            <p:fltVal val="0"/>
                                          </p:val>
                                        </p:tav>
                                        <p:tav tm="100000">
                                          <p:val>
                                            <p:strVal val="#ppt_h"/>
                                          </p:val>
                                        </p:tav>
                                      </p:tavLst>
                                    </p:anim>
                                    <p:anim calcmode="lin" valueType="num">
                                      <p:cBhvr>
                                        <p:cTn id="54" dur="1000" fill="hold"/>
                                        <p:tgtEl>
                                          <p:spTgt spid="788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7885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78851">
                                            <p:txEl>
                                              <p:pRg st="5" end="5"/>
                                            </p:txEl>
                                          </p:spTgt>
                                        </p:tgtEl>
                                        <p:attrNameLst>
                                          <p:attrName>style.visibility</p:attrName>
                                        </p:attrNameLst>
                                      </p:cBhvr>
                                      <p:to>
                                        <p:strVal val="visible"/>
                                      </p:to>
                                    </p:set>
                                    <p:anim calcmode="lin" valueType="num">
                                      <p:cBhvr>
                                        <p:cTn id="60" dur="1000" fill="hold"/>
                                        <p:tgtEl>
                                          <p:spTgt spid="78851">
                                            <p:txEl>
                                              <p:pRg st="5" end="5"/>
                                            </p:txEl>
                                          </p:spTgt>
                                        </p:tgtEl>
                                        <p:attrNameLst>
                                          <p:attrName>ppt_w</p:attrName>
                                        </p:attrNameLst>
                                      </p:cBhvr>
                                      <p:tavLst>
                                        <p:tav tm="0">
                                          <p:val>
                                            <p:fltVal val="0"/>
                                          </p:val>
                                        </p:tav>
                                        <p:tav tm="100000">
                                          <p:val>
                                            <p:strVal val="#ppt_w"/>
                                          </p:val>
                                        </p:tav>
                                      </p:tavLst>
                                    </p:anim>
                                    <p:anim calcmode="lin" valueType="num">
                                      <p:cBhvr>
                                        <p:cTn id="61" dur="1000" fill="hold"/>
                                        <p:tgtEl>
                                          <p:spTgt spid="78851">
                                            <p:txEl>
                                              <p:pRg st="5" end="5"/>
                                            </p:txEl>
                                          </p:spTgt>
                                        </p:tgtEl>
                                        <p:attrNameLst>
                                          <p:attrName>ppt_h</p:attrName>
                                        </p:attrNameLst>
                                      </p:cBhvr>
                                      <p:tavLst>
                                        <p:tav tm="0">
                                          <p:val>
                                            <p:fltVal val="0"/>
                                          </p:val>
                                        </p:tav>
                                        <p:tav tm="100000">
                                          <p:val>
                                            <p:strVal val="#ppt_h"/>
                                          </p:val>
                                        </p:tav>
                                      </p:tavLst>
                                    </p:anim>
                                    <p:anim calcmode="lin" valueType="num">
                                      <p:cBhvr>
                                        <p:cTn id="62" dur="1000" fill="hold"/>
                                        <p:tgtEl>
                                          <p:spTgt spid="7885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885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0" y="-38100"/>
            <a:ext cx="9144000" cy="1143000"/>
          </a:xfrm>
        </p:spPr>
        <p:txBody>
          <a:bodyPr/>
          <a:lstStyle/>
          <a:p>
            <a:pPr eaLnBrk="1" hangingPunct="1"/>
            <a:r>
              <a:rPr kumimoji="1" lang="ar-JO" dirty="0">
                <a:solidFill>
                  <a:srgbClr val="FFFFFF"/>
                </a:solidFill>
                <a:latin typeface="Arial" charset="0"/>
              </a:rPr>
              <a:t>قصة بلعام</a:t>
            </a:r>
            <a:endParaRPr kumimoji="1" lang="en-US" dirty="0">
              <a:solidFill>
                <a:srgbClr val="FFFFFF"/>
              </a:solidFill>
              <a:latin typeface="Arial" charset="0"/>
            </a:endParaRPr>
          </a:p>
        </p:txBody>
      </p:sp>
      <p:sp>
        <p:nvSpPr>
          <p:cNvPr id="296962"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endPar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فشل بالاق في تحويل الله ضد إسرائيل – ومباركتهم من بلعام (عَدَد 22- 24)</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96964"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 ed., 94</a:t>
            </a:r>
          </a:p>
        </p:txBody>
      </p:sp>
      <p:pic>
        <p:nvPicPr>
          <p:cNvPr id="2969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299928"/>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30000" noProof="0" dirty="0">
                <a:ln>
                  <a:noFill/>
                </a:ln>
                <a:solidFill>
                  <a:srgbClr val="FFFFFF"/>
                </a:solidFill>
                <a:effectLst/>
                <a:uLnTx/>
                <a:uFillTx/>
                <a:latin typeface="Arial"/>
                <a:ea typeface="ＭＳ Ｐゴシック" charset="0"/>
                <a:cs typeface="Arial"/>
              </a:rPr>
              <a:t> </a:t>
            </a:r>
            <a:r>
              <a:rPr kumimoji="0" lang="ru-RU" sz="3600" b="1" i="1" u="none" strike="noStrike" kern="1200" cap="none" spc="0" normalizeH="0" baseline="30000" noProof="0" dirty="0">
                <a:ln>
                  <a:noFill/>
                </a:ln>
                <a:solidFill>
                  <a:srgbClr val="FFFFFF"/>
                </a:solidFill>
                <a:effectLst/>
                <a:uLnTx/>
                <a:uFillTx/>
                <a:latin typeface="Arial"/>
                <a:ea typeface="ＭＳ Ｐゴシック" charset="0"/>
                <a:cs typeface="Arial"/>
              </a:rPr>
              <a:t>"</a:t>
            </a: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"وَلَكِنِّي عَاتِبٌ عَلَيْكَ قَلِيلاً لأَنَّكَ تَتَسَامَحُ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 مَعَ الْقَوْمِ الَّذِينَ يَتَمَسَّكُونَ بِتَعْلِيمِ بَلْعَامَ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 عِنْدَمَا عَلَّمَ الْمَلِكَ بَالاقَ أَنْ يُدَمِّرَ بَنِي إِسْرَائِيلَ</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 بِتَوْرِيطِهِمْ فِي ارْتِكَابِ الزِّنَى</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 وَالأَكْلِ مِنَ الذَّبَائِحِ الْمُقَدَّمَةِ لِلأَصْنَامِ،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هَكَذَا عِنْدَكَ أَنْتَ أَيْضاً قَوْمٌ يَتَمَسَّكُونَ بِتَعَالِيمِ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a:ea typeface="ＭＳ Ｐゴシック" charset="0"/>
                <a:cs typeface="Arial"/>
              </a:rPr>
              <a:t> النِّيقُولاوِيِّينَ!"</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رؤيا 2: 14- 15</a:t>
            </a:r>
            <a:endParaRPr lang="en-US" sz="2800" b="1" dirty="0">
              <a:ea typeface="+mj-ea"/>
            </a:endParaRPr>
          </a:p>
        </p:txBody>
      </p:sp>
    </p:spTree>
    <p:extLst>
      <p:ext uri="{BB962C8B-B14F-4D97-AF65-F5344CB8AC3E}">
        <p14:creationId xmlns:p14="http://schemas.microsoft.com/office/powerpoint/2010/main" val="2691439340"/>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a:latin typeface="Arial" charset="0"/>
                <a:ea typeface="ＭＳ Ｐゴシック" charset="0"/>
                <a:cs typeface="ＭＳ Ｐゴシック" charset="0"/>
              </a:rPr>
              <a:t>The Agony of Deceit</a:t>
            </a:r>
            <a:endParaRPr kumimoji="1" lang="en-US">
              <a:solidFill>
                <a:srgbClr val="FFFFFF"/>
              </a:solidFill>
              <a:latin typeface="Arial" charset="0"/>
              <a:ea typeface="ＭＳ Ｐゴシック" charset="0"/>
              <a:cs typeface="ＭＳ Ｐゴシック" charset="0"/>
            </a:endParaRPr>
          </a:p>
        </p:txBody>
      </p:sp>
      <p:pic>
        <p:nvPicPr>
          <p:cNvPr id="3758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50"/>
            <a:ext cx="5754688" cy="765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ما الذي يجب أن </a:t>
            </a:r>
            <a:r>
              <a:rPr lang="ar-JO"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تعرفه</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لتنمو في النعمة بدلاً من</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الوقوع في التعليم الكاذب؟</a:t>
            </a:r>
            <a:endParaRPr lang="en-US"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26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b="1" dirty="0">
                <a:effectLst>
                  <a:glow rad="127000">
                    <a:schemeClr val="tx1"/>
                  </a:glow>
                </a:effectLst>
                <a:latin typeface="Arial" charset="0"/>
                <a:ea typeface="ＭＳ Ｐゴシック"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 أعلم أن المسيح قد </a:t>
            </a: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اختارك</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وجهّزك بالكامل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(اصحاح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أعرف معلمًا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كاذبًا</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2)</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أعرف أن تعيش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3)</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93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2</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1400" b="0"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3080" y="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284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1086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2 بطرس</a:t>
            </a:r>
            <a:r>
              <a:rPr lang="en-US" sz="8800" dirty="0">
                <a:solidFill>
                  <a:schemeClr val="bg1"/>
                </a:solidFill>
                <a:latin typeface="Arial" charset="0"/>
                <a:ea typeface="Osaka" charset="0"/>
                <a:cs typeface="Arial" charset="0"/>
              </a:rPr>
              <a:t>3 </a:t>
            </a:r>
          </a:p>
        </p:txBody>
      </p:sp>
    </p:spTree>
    <p:extLst>
      <p:ext uri="{BB962C8B-B14F-4D97-AF65-F5344CB8AC3E}">
        <p14:creationId xmlns:p14="http://schemas.microsoft.com/office/powerpoint/2010/main" val="323884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9191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80</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80</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80</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latin typeface="Arial" panose="020B0604020202020204" pitchFamily="34" charset="0"/>
                <a:ea typeface="SimSun" charset="0"/>
                <a:cs typeface="Arial" panose="020B0604020202020204" pitchFamily="34" charset="0"/>
              </a:rPr>
              <a:t>المتشككون يستهزئون</a:t>
            </a:r>
            <a:br>
              <a:rPr lang="en-US" altLang="zh-CN" sz="6000" dirty="0">
                <a:solidFill>
                  <a:schemeClr val="bg1"/>
                </a:solidFill>
                <a:latin typeface="Arial" charset="0"/>
                <a:ea typeface="SimSun" charset="0"/>
                <a:cs typeface="SimSun" charset="0"/>
              </a:rPr>
            </a:br>
            <a:r>
              <a:rPr lang="ar-JO" altLang="zh-CN" sz="6000" dirty="0">
                <a:solidFill>
                  <a:schemeClr val="bg1"/>
                </a:solidFill>
                <a:latin typeface="Arial" charset="0"/>
                <a:ea typeface="SimSun" charset="0"/>
                <a:cs typeface="SimSun" charset="0"/>
              </a:rPr>
              <a:t>ثلاث حقائق رئيسيّة</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أَنَّهُ سَيَأْتِي فِي آخِرِ ٱلْأَيَّامِ</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قَوْمٌ مُسْتَهْزِئُونَ،</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سَالِكِينَ بِحَسَبِ شَهَوَاتِ أَنْفُسِهِمْ،</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٤ وَقَائِلِينَ: «</a:t>
            </a:r>
            <a:r>
              <a:rPr lang="ar-SA" sz="3200" b="1" i="1" dirty="0">
                <a:solidFill>
                  <a:srgbClr val="FFFF00"/>
                </a:solidFill>
                <a:effectLst>
                  <a:glow rad="266700">
                    <a:srgbClr val="000000"/>
                  </a:glow>
                </a:effectLst>
                <a:latin typeface="Arial" panose="020B0604020202020204" pitchFamily="34" charset="0"/>
                <a:cs typeface="Arial" panose="020B0604020202020204" pitchFamily="34" charset="0"/>
              </a:rPr>
              <a:t>أَيْنَ هُوَ مَوْعِدُ مَجِيئِهِ</a:t>
            </a:r>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(2 بطرس 3: 3 ب – 4 أ).</a:t>
            </a:r>
            <a:endParaRPr lang="en-US" sz="3200" b="1" i="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rgbClr val="FFFF00"/>
                </a:solidFill>
                <a:effectLst>
                  <a:glow rad="266700">
                    <a:srgbClr val="000000"/>
                  </a:glow>
                </a:effectLst>
                <a:latin typeface="Arial" panose="020B0604020202020204" pitchFamily="34" charset="0"/>
                <a:cs typeface="Arial" panose="020B0604020202020204" pitchFamily="34" charset="0"/>
              </a:rPr>
              <a:t>عودة</a:t>
            </a:r>
          </a:p>
          <a:p>
            <a:pPr algn="ctr" eaLnBrk="1" hangingPunct="1"/>
            <a:r>
              <a:rPr lang="ar-JO" sz="3600" b="1" i="1" dirty="0">
                <a:solidFill>
                  <a:srgbClr val="FFFF00"/>
                </a:solidFill>
                <a:effectLst>
                  <a:glow rad="266700">
                    <a:srgbClr val="000000"/>
                  </a:glow>
                </a:effectLst>
                <a:latin typeface="Arial" panose="020B0604020202020204" pitchFamily="34" charset="0"/>
                <a:cs typeface="Arial" panose="020B0604020202020204" pitchFamily="34" charset="0"/>
              </a:rPr>
              <a:t>المسيح</a:t>
            </a:r>
            <a:endParaRPr lang="en-US" sz="3600" b="1" i="1" dirty="0">
              <a:solidFill>
                <a:srgbClr val="FFFF00"/>
              </a:solidFill>
              <a:effectLst>
                <a:glow rad="2667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5377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81</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81</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81</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latin typeface="Arial" charset="0"/>
                <a:ea typeface="SimSun" charset="0"/>
                <a:cs typeface="SimSun" charset="0"/>
              </a:rPr>
              <a:t>المتشككون يستهزئون</a:t>
            </a:r>
            <a:br>
              <a:rPr lang="en-US" altLang="zh-CN" sz="6000" dirty="0">
                <a:solidFill>
                  <a:schemeClr val="bg1"/>
                </a:solidFill>
                <a:latin typeface="Arial" charset="0"/>
                <a:ea typeface="SimSun" charset="0"/>
                <a:cs typeface="SimSun" charset="0"/>
              </a:rPr>
            </a:br>
            <a:r>
              <a:rPr lang="ar-JO" altLang="zh-CN" sz="6000" dirty="0">
                <a:solidFill>
                  <a:schemeClr val="bg1"/>
                </a:solidFill>
                <a:latin typeface="Arial" charset="0"/>
                <a:ea typeface="SimSun" charset="0"/>
                <a:cs typeface="SimSun" charset="0"/>
              </a:rPr>
              <a:t>ثلاث حقائق رئيسيّة</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"لِأَنَّهُ مِنْ حِينَ رَقَدَ ٱلْآبَاءُ </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كُلُّ شَيْءٍ بَاقٍ هَكَذَا مِنْ بَدْءِ ٱلْخَلِيقَةِ.</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٥ لِأَنَّ هَذَا يَخْفَى عَلَيْهِمْ بِإِرَادَتِهِمْ:</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أَنَّ</a:t>
            </a:r>
            <a:r>
              <a:rPr lang="ar-SA" sz="3200" b="1" i="1" dirty="0">
                <a:solidFill>
                  <a:srgbClr val="FFFF00"/>
                </a:solidFill>
                <a:effectLst>
                  <a:glow rad="266700">
                    <a:srgbClr val="000000"/>
                  </a:glow>
                </a:effectLst>
                <a:latin typeface="Arial" panose="020B0604020202020204" pitchFamily="34" charset="0"/>
                <a:cs typeface="Arial" panose="020B0604020202020204" pitchFamily="34" charset="0"/>
              </a:rPr>
              <a:t> ٱلسَّمَاوَاتِ كَانَتْ مُنْذُ ٱلْقَدِيمِ</a:t>
            </a:r>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وَٱلْأَرْضَ بِكَلِمَةِ ٱللهِ قَائِمَةٌ</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مِنَ ٱلْمَاءِ وَبِٱلْمَاءِ."</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(2 بطرس 3: 4 ب – 5).</a:t>
            </a:r>
            <a:endParaRPr lang="en-US" sz="3200" b="1" i="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rgbClr val="FFFFFF"/>
                </a:solidFill>
                <a:effectLst>
                  <a:glow rad="266700">
                    <a:srgbClr val="000000"/>
                  </a:glow>
                </a:effectLst>
                <a:latin typeface="Arial"/>
                <a:cs typeface="Arial"/>
              </a:rPr>
              <a:t>عودة</a:t>
            </a:r>
          </a:p>
          <a:p>
            <a:pPr algn="ctr" eaLnBrk="1" hangingPunct="1"/>
            <a:r>
              <a:rPr lang="ar-JO" sz="3600" b="1" i="1" dirty="0">
                <a:solidFill>
                  <a:srgbClr val="FFFFFF"/>
                </a:solidFill>
                <a:effectLst>
                  <a:glow rad="266700">
                    <a:srgbClr val="000000"/>
                  </a:glow>
                </a:effectLst>
                <a:latin typeface="Arial"/>
                <a:cs typeface="Arial"/>
              </a:rPr>
              <a:t>المسيح</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rgbClr val="FFFF00"/>
                </a:solidFill>
                <a:effectLst>
                  <a:glow rad="266700">
                    <a:srgbClr val="000000"/>
                  </a:glow>
                </a:effectLst>
                <a:latin typeface="Arial"/>
                <a:cs typeface="Arial"/>
              </a:rPr>
              <a:t>الخليقة</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2540717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82</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82</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82</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latin typeface="Arial" charset="0"/>
                <a:ea typeface="SimSun" charset="0"/>
                <a:cs typeface="SimSun" charset="0"/>
              </a:rPr>
              <a:t>المتشككون يستهزئون</a:t>
            </a:r>
            <a:br>
              <a:rPr lang="en-US" altLang="zh-CN" sz="6000" dirty="0">
                <a:solidFill>
                  <a:schemeClr val="bg1"/>
                </a:solidFill>
                <a:latin typeface="Arial" charset="0"/>
                <a:ea typeface="SimSun" charset="0"/>
                <a:cs typeface="SimSun" charset="0"/>
              </a:rPr>
            </a:br>
            <a:r>
              <a:rPr lang="ar-JO" altLang="zh-CN" sz="6000" dirty="0">
                <a:solidFill>
                  <a:schemeClr val="bg1"/>
                </a:solidFill>
                <a:latin typeface="Arial" charset="0"/>
                <a:ea typeface="SimSun" charset="0"/>
                <a:cs typeface="SimSun" charset="0"/>
              </a:rPr>
              <a:t>ثلاث حقائق رئيسيّة</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ٱللَّوَاتِي بِهِنَّ ٱلْعَالَمُ ٱلْكَائِنُ</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حِينَئِذٍ </a:t>
            </a:r>
            <a:r>
              <a:rPr lang="ar-SA" sz="3200" b="1" i="1" dirty="0">
                <a:solidFill>
                  <a:srgbClr val="FFFF00"/>
                </a:solidFill>
                <a:effectLst>
                  <a:glow rad="266700">
                    <a:srgbClr val="000000"/>
                  </a:glow>
                </a:effectLst>
                <a:latin typeface="Arial" panose="020B0604020202020204" pitchFamily="34" charset="0"/>
                <a:cs typeface="Arial" panose="020B0604020202020204" pitchFamily="34" charset="0"/>
              </a:rPr>
              <a:t>فَاضَ عَلَيْهِ ٱلْمَاءُ </a:t>
            </a:r>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فَهَلَكَ."</a:t>
            </a:r>
            <a:endParaRPr lang="ar-JO" sz="3200" b="1" i="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i="1" dirty="0">
                <a:solidFill>
                  <a:srgbClr val="FFFFFF"/>
                </a:solidFill>
                <a:effectLst>
                  <a:glow rad="266700">
                    <a:srgbClr val="000000"/>
                  </a:glow>
                </a:effectLst>
                <a:latin typeface="Arial" panose="020B0604020202020204" pitchFamily="34" charset="0"/>
                <a:cs typeface="Arial" panose="020B0604020202020204" pitchFamily="34" charset="0"/>
              </a:rPr>
              <a:t> (2 بطرس 3: 6).</a:t>
            </a:r>
            <a:endParaRPr lang="en-US" sz="3200" b="1" i="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600" b="1" i="1" dirty="0">
                <a:solidFill>
                  <a:srgbClr val="FFFF00"/>
                </a:solidFill>
                <a:effectLst>
                  <a:glow rad="266700">
                    <a:srgbClr val="000000"/>
                  </a:glow>
                </a:effectLst>
                <a:latin typeface="Arial" panose="020B0604020202020204" pitchFamily="34" charset="0"/>
                <a:cs typeface="Arial" panose="020B0604020202020204" pitchFamily="34" charset="0"/>
              </a:rPr>
              <a:t>فَاضَ عَلَيْهِ </a:t>
            </a:r>
            <a:r>
              <a:rPr lang="ar-SA" sz="3600" b="1" i="1" dirty="0" err="1">
                <a:solidFill>
                  <a:srgbClr val="FFFF00"/>
                </a:solidFill>
                <a:effectLst>
                  <a:glow rad="266700">
                    <a:srgbClr val="000000"/>
                  </a:glow>
                </a:effectLst>
                <a:latin typeface="Arial" panose="020B0604020202020204" pitchFamily="34" charset="0"/>
                <a:cs typeface="Arial" panose="020B0604020202020204" pitchFamily="34" charset="0"/>
              </a:rPr>
              <a:t>ٱلْمَاءُ</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rgbClr val="FFFFFF"/>
                </a:solidFill>
                <a:effectLst>
                  <a:glow rad="266700">
                    <a:srgbClr val="000000"/>
                  </a:glow>
                </a:effectLst>
                <a:latin typeface="Arial"/>
                <a:cs typeface="Arial"/>
              </a:rPr>
              <a:t>عودة</a:t>
            </a:r>
          </a:p>
          <a:p>
            <a:pPr algn="ctr" eaLnBrk="1" hangingPunct="1"/>
            <a:r>
              <a:rPr lang="ar-JO" sz="3600" b="1" i="1" dirty="0">
                <a:solidFill>
                  <a:srgbClr val="FFFFFF"/>
                </a:solidFill>
                <a:effectLst>
                  <a:glow rad="266700">
                    <a:srgbClr val="000000"/>
                  </a:glow>
                </a:effectLst>
                <a:latin typeface="Arial"/>
                <a:cs typeface="Arial"/>
              </a:rPr>
              <a:t>المسيح</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rgbClr val="FFFFFF"/>
                </a:solidFill>
                <a:effectLst>
                  <a:glow rad="266700">
                    <a:srgbClr val="000000"/>
                  </a:glow>
                </a:effectLst>
                <a:latin typeface="Arial"/>
                <a:cs typeface="Arial"/>
              </a:rPr>
              <a:t>الخليقة</a:t>
            </a:r>
            <a:endParaRPr lang="en-US" sz="3600" b="1" i="1" dirty="0">
              <a:solidFill>
                <a:srgbClr val="FFFFFF"/>
              </a:solidFill>
              <a:effectLst>
                <a:glow rad="266700">
                  <a:srgbClr val="000000"/>
                </a:glow>
              </a:effectLst>
              <a:latin typeface="Arial"/>
              <a:cs typeface="Arial"/>
            </a:endParaRPr>
          </a:p>
        </p:txBody>
      </p:sp>
    </p:spTree>
    <p:extLst>
      <p:ext uri="{BB962C8B-B14F-4D97-AF65-F5344CB8AC3E}">
        <p14:creationId xmlns:p14="http://schemas.microsoft.com/office/powerpoint/2010/main" val="20898660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83</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83</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83</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ar-JO" altLang="zh-CN" sz="6000" dirty="0">
                <a:solidFill>
                  <a:schemeClr val="bg1"/>
                </a:solidFill>
                <a:latin typeface="Arial" charset="0"/>
                <a:ea typeface="SimSun" charset="0"/>
                <a:cs typeface="SimSun" charset="0"/>
              </a:rPr>
              <a:t>المتشككون يستهزئون</a:t>
            </a:r>
            <a:br>
              <a:rPr lang="en-US" altLang="zh-CN" sz="6000" dirty="0">
                <a:solidFill>
                  <a:schemeClr val="bg1"/>
                </a:solidFill>
                <a:latin typeface="Arial" charset="0"/>
                <a:ea typeface="SimSun" charset="0"/>
                <a:cs typeface="SimSun" charset="0"/>
              </a:rPr>
            </a:br>
            <a:r>
              <a:rPr lang="ar-JO" altLang="zh-CN" sz="6000" dirty="0">
                <a:solidFill>
                  <a:schemeClr val="bg1"/>
                </a:solidFill>
                <a:latin typeface="Arial" charset="0"/>
                <a:ea typeface="SimSun" charset="0"/>
                <a:cs typeface="SimSun" charset="0"/>
              </a:rPr>
              <a:t>ثلاث حقائق رئيسيّة</a:t>
            </a:r>
            <a:endParaRPr lang="en-US" altLang="zh-CN" sz="5400" dirty="0">
              <a:latin typeface="Arial" charset="0"/>
              <a:ea typeface="SimSun" charset="0"/>
              <a:cs typeface="SimSun"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600" b="1" i="1" dirty="0">
                <a:solidFill>
                  <a:srgbClr val="FFFF00"/>
                </a:solidFill>
                <a:effectLst>
                  <a:glow rad="266700">
                    <a:srgbClr val="000000"/>
                  </a:glow>
                </a:effectLst>
                <a:latin typeface="Arial" panose="020B0604020202020204" pitchFamily="34" charset="0"/>
                <a:cs typeface="Arial" panose="020B0604020202020204" pitchFamily="34" charset="0"/>
              </a:rPr>
              <a:t>فَاضَ عَلَيْهِ </a:t>
            </a:r>
            <a:r>
              <a:rPr lang="ar-SA" sz="3600" b="1" i="1" dirty="0" err="1">
                <a:solidFill>
                  <a:srgbClr val="FFFF00"/>
                </a:solidFill>
                <a:effectLst>
                  <a:glow rad="266700">
                    <a:srgbClr val="000000"/>
                  </a:glow>
                </a:effectLst>
                <a:latin typeface="Arial" panose="020B0604020202020204" pitchFamily="34" charset="0"/>
                <a:cs typeface="Arial" panose="020B0604020202020204" pitchFamily="34" charset="0"/>
              </a:rPr>
              <a:t>ٱلْمَاءُ</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chemeClr val="bg1"/>
                </a:solidFill>
                <a:effectLst>
                  <a:glow rad="266700">
                    <a:srgbClr val="000000"/>
                  </a:glow>
                </a:effectLst>
                <a:latin typeface="Arial" panose="020B0604020202020204" pitchFamily="34" charset="0"/>
                <a:cs typeface="Arial" panose="020B0604020202020204" pitchFamily="34" charset="0"/>
              </a:rPr>
              <a:t>عودة</a:t>
            </a:r>
          </a:p>
          <a:p>
            <a:pPr algn="ctr" eaLnBrk="1" hangingPunct="1"/>
            <a:r>
              <a:rPr lang="ar-JO" sz="3600" b="1" i="1" dirty="0">
                <a:solidFill>
                  <a:schemeClr val="bg1"/>
                </a:solidFill>
                <a:effectLst>
                  <a:glow rad="266700">
                    <a:srgbClr val="000000"/>
                  </a:glow>
                </a:effectLst>
                <a:latin typeface="Arial" panose="020B0604020202020204" pitchFamily="34" charset="0"/>
                <a:cs typeface="Arial" panose="020B0604020202020204" pitchFamily="34" charset="0"/>
              </a:rPr>
              <a:t>المسيح</a:t>
            </a:r>
            <a:endParaRPr lang="en-US" sz="3600" b="1" i="1" dirty="0">
              <a:solidFill>
                <a:schemeClr val="bg1"/>
              </a:solidFill>
              <a:effectLst>
                <a:glow rad="266700">
                  <a:srgbClr val="000000"/>
                </a:glow>
              </a:effectLst>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i="1" dirty="0">
                <a:solidFill>
                  <a:schemeClr val="bg1"/>
                </a:solidFill>
                <a:effectLst>
                  <a:glow rad="266700">
                    <a:srgbClr val="000000"/>
                  </a:glow>
                </a:effectLst>
                <a:latin typeface="Arial"/>
                <a:cs typeface="Arial"/>
              </a:rPr>
              <a:t>الخليقة</a:t>
            </a:r>
            <a:endParaRPr lang="en-US" sz="3600" b="1" i="1" dirty="0">
              <a:solidFill>
                <a:schemeClr val="bg1"/>
              </a:solidFill>
              <a:effectLst>
                <a:glow rad="266700">
                  <a:srgbClr val="000000"/>
                </a:glow>
              </a:effectLst>
              <a:latin typeface="Arial"/>
              <a:cs typeface="Arial"/>
            </a:endParaRPr>
          </a:p>
        </p:txBody>
      </p:sp>
    </p:spTree>
    <p:extLst>
      <p:ext uri="{BB962C8B-B14F-4D97-AF65-F5344CB8AC3E}">
        <p14:creationId xmlns:p14="http://schemas.microsoft.com/office/powerpoint/2010/main" val="2464485202"/>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ar-JO" b="1" dirty="0">
                <a:solidFill>
                  <a:schemeClr val="bg1"/>
                </a:solidFill>
                <a:latin typeface="Arial" panose="020B0604020202020204" pitchFamily="34" charset="0"/>
                <a:cs typeface="Arial" panose="020B0604020202020204" pitchFamily="34" charset="0"/>
              </a:rPr>
              <a:t>كيف سينتهي الكون؟</a:t>
            </a:r>
            <a:endParaRPr lang="en-US"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JO" b="1" dirty="0">
                  <a:solidFill>
                    <a:srgbClr val="FFFFFF"/>
                  </a:solidFill>
                  <a:latin typeface="Arial" panose="020B0604020202020204" pitchFamily="34" charset="0"/>
                  <a:ea typeface="ＭＳ Ｐゴシック"/>
                  <a:cs typeface="Arial" panose="020B0604020202020204" pitchFamily="34" charset="0"/>
                </a:rPr>
                <a:t>الكتاب المقدس</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JO" b="1" dirty="0">
                  <a:solidFill>
                    <a:srgbClr val="FFFFFF"/>
                  </a:solidFill>
                  <a:latin typeface="Arial" panose="020B0604020202020204" pitchFamily="34" charset="0"/>
                  <a:ea typeface="ＭＳ Ｐゴシック"/>
                  <a:cs typeface="Arial" panose="020B0604020202020204" pitchFamily="34" charset="0"/>
                </a:rPr>
                <a:t>التطوّر</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130439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مستقبل الانفجار العظيم للكون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8792" name="Text Box 8"/>
          <p:cNvSpPr txBox="1">
            <a:spLocks noChangeArrowheads="1"/>
          </p:cNvSpPr>
          <p:nvPr/>
        </p:nvSpPr>
        <p:spPr bwMode="auto">
          <a:xfrm>
            <a:off x="482600" y="1422400"/>
            <a:ext cx="1066800" cy="614399"/>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Narrow" charset="0"/>
                <a:ea typeface="ＭＳ Ｐゴシック" charset="0"/>
                <a:cs typeface="Arial"/>
              </a:rPr>
              <a:t>الانفجار العظيم</a:t>
            </a:r>
            <a:endPar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sp>
        <p:nvSpPr>
          <p:cNvPr id="2678793" name="Text Box 9"/>
          <p:cNvSpPr txBox="1">
            <a:spLocks noChangeArrowheads="1"/>
          </p:cNvSpPr>
          <p:nvPr/>
        </p:nvSpPr>
        <p:spPr bwMode="auto">
          <a:xfrm>
            <a:off x="7912100" y="1435100"/>
            <a:ext cx="1066800" cy="79906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1541B2"/>
                </a:solidFill>
                <a:effectLst/>
                <a:uLnTx/>
                <a:uFillTx/>
                <a:latin typeface="Arial Narrow" charset="0"/>
                <a:ea typeface="ＭＳ Ｐゴシック" charset="0"/>
                <a:cs typeface="Arial"/>
              </a:rPr>
              <a:t>الموت</a:t>
            </a:r>
          </a:p>
          <a:p>
            <a:pPr marL="0" marR="0" lvl="0" indent="0" algn="ctr" defTabSz="914400" rtl="0" eaLnBrk="1" fontAlgn="base" latinLnBrk="0" hangingPunct="1">
              <a:lnSpc>
                <a:spcPct val="70000"/>
              </a:lnSpc>
              <a:spcBef>
                <a:spcPct val="50000"/>
              </a:spcBef>
              <a:spcAft>
                <a:spcPct val="0"/>
              </a:spcAft>
              <a:buClrTx/>
              <a:buSzTx/>
              <a:buFontTx/>
              <a:buNone/>
              <a:tabLst/>
              <a:defRPr/>
            </a:pPr>
            <a:r>
              <a:rPr lang="ar-JO" b="1" dirty="0">
                <a:solidFill>
                  <a:srgbClr val="1541B2"/>
                </a:solidFill>
                <a:latin typeface="Arial Narrow" charset="0"/>
                <a:cs typeface="Arial"/>
              </a:rPr>
              <a:t>الحراري</a:t>
            </a:r>
            <a:endParaRPr kumimoji="0" lang="en-US" b="1" i="0" u="none" strike="noStrike" kern="1200" cap="none" spc="0" normalizeH="0" baseline="0" noProof="0" dirty="0">
              <a:ln>
                <a:noFill/>
              </a:ln>
              <a:solidFill>
                <a:srgbClr val="1541B2"/>
              </a:solidFill>
              <a:effectLst/>
              <a:uLnTx/>
              <a:uFillTx/>
              <a:latin typeface="Arial Narrow" charset="0"/>
              <a:ea typeface="ＭＳ Ｐゴシック" charset="0"/>
              <a:cs typeface="Arial"/>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بلايين السنين</a:t>
            </a:r>
            <a:endParaRPr kumimoji="0" 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endParaRP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Narrow" charset="0"/>
                  <a:ea typeface="ＭＳ Ｐゴシック" charset="0"/>
                  <a:cs typeface="Arial"/>
                </a:rPr>
                <a:t>آلاف السنين</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endParaRPr>
            </a:p>
          </p:txBody>
        </p:sp>
        <p:sp>
          <p:nvSpPr>
            <p:cNvPr id="2678791" name="Text Box 7"/>
            <p:cNvSpPr txBox="1">
              <a:spLocks noChangeArrowheads="1"/>
            </p:cNvSpPr>
            <p:nvPr/>
          </p:nvSpPr>
          <p:spPr bwMode="auto">
            <a:xfrm>
              <a:off x="4191000" y="4724400"/>
              <a:ext cx="1676400" cy="803297"/>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Narrow" charset="0"/>
                  <a:ea typeface="ＭＳ Ｐゴシック" charset="0"/>
                  <a:cs typeface="Arial"/>
                </a:rPr>
                <a:t>الهلاك</a:t>
              </a:r>
            </a:p>
            <a:p>
              <a:pPr marL="0" marR="0" lvl="0" indent="0" algn="ctr" defTabSz="914400" rtl="0" eaLnBrk="1" fontAlgn="base" latinLnBrk="0" hangingPunct="1">
                <a:lnSpc>
                  <a:spcPct val="80000"/>
                </a:lnSpc>
                <a:spcBef>
                  <a:spcPct val="50000"/>
                </a:spcBef>
                <a:spcAft>
                  <a:spcPct val="0"/>
                </a:spcAft>
                <a:buClrTx/>
                <a:buSzTx/>
                <a:buFontTx/>
                <a:buNone/>
                <a:tabLst/>
                <a:defRPr/>
              </a:pPr>
              <a:r>
                <a:rPr lang="ar-JO" sz="2200" b="1" dirty="0">
                  <a:solidFill>
                    <a:srgbClr val="000000"/>
                  </a:solidFill>
                  <a:latin typeface="Arial Narrow" charset="0"/>
                  <a:cs typeface="Arial"/>
                </a:rPr>
                <a:t>الحراري</a:t>
              </a:r>
              <a:endParaRPr kumimoji="0" lang="en-US" sz="2200"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rPr>
                <a:t>الخطية والموت</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rPr>
                <a:t>2 بطرس 3</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rPr>
                <a:t>الرؤيا</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6 أيام</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السموات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kern="10" dirty="0">
                  <a:ln w="3175">
                    <a:solidFill>
                      <a:srgbClr val="000000"/>
                    </a:solidFill>
                    <a:round/>
                    <a:headEnd/>
                    <a:tailEnd/>
                  </a:ln>
                  <a:solidFill>
                    <a:srgbClr val="FFFFFF"/>
                  </a:solidFill>
                  <a:latin typeface="Futura Md BT"/>
                  <a:ea typeface="Futura Md BT"/>
                  <a:cs typeface="Futura Md BT"/>
                </a:rPr>
                <a:t>الجديدة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والأرض الجديدة</a:t>
              </a:r>
              <a:endParaRPr kumimoji="0" lang="en-US"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الخليقة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Narrow" charset="0"/>
                  <a:ea typeface="ＭＳ Ｐゴシック" charset="0"/>
                  <a:cs typeface="Arial"/>
                </a:rPr>
                <a:t>المستقبل الكتابي للكون</a:t>
              </a:r>
              <a:endParaRPr kumimoji="0" lang="en-US" sz="3600"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grpSp>
    </p:spTree>
    <p:extLst>
      <p:ext uri="{BB962C8B-B14F-4D97-AF65-F5344CB8AC3E}">
        <p14:creationId xmlns:p14="http://schemas.microsoft.com/office/powerpoint/2010/main" val="5918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كيف يقول الكتاب المقدس أنها ستنتهي؟</a:t>
            </a:r>
            <a:endParaRPr lang="en-US" sz="40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وَلَكِنْ سَيَأْتِي كَلِصٍّ فِي ٱللَّيْلِ،</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يَوْمُ ٱلرَّبِّ،</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ٱلَّذِي فِيهِ تَزُولُ ٱلسَّمَاوَاتُ بِضَجِيجٍ،</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وَتَنْحَلُّ ٱلْعَنَاصِرُ مُحْتَرِقَةً،</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وَتَحْتَرِقُ ٱلْأَرْضُ</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وَٱلْمَصْنُوعَاتُ ٱلَّتِي فِيهَا."</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(2 بطرس 3: 10).</a:t>
            </a:r>
            <a:endParaRPr lang="en-US"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52449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كيف تحيا في نور النهاية؟</a:t>
            </a:r>
            <a:endParaRPr lang="en-US" sz="40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"فَبِمَا أَنَّ هَذِهِ كُلَّهَا تَنْحَلُّ،</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أَيَّ أُنَاسٍ يَجِبُ أَنْ تَكُونُوا أَنْتُمْ فِي</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سِيرَةٍ مُقَدَّسَةٍ وَتَقْوَى؟</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١٢ مُنْتَظِرِينَ وَطَالِبِينَ</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سُرْعَةَ مَجِيءِ</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يَوْمِ ٱلرَّبِّ، ٱلَّذِي بِهِ</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تَنْحَلُّ ٱلسَّمَاوَاتُ مُلْتَهِبَةً، </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وَٱلْعَنَاصِرُ مُحْتَرِقَةً تَذُوبُ." </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(2 بطرس 3: 11- 12).</a:t>
            </a:r>
            <a:endParaRPr lang="en-US"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89736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كيف تحيا في نور النهاية؟</a:t>
            </a:r>
            <a:endParaRPr lang="en-US" sz="40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وَلَكِنَّنَا بِحَسَبِ وَعْدِهِ</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نَنْتَظِرُ سَمَاوَاتٍ جَدِيدَةً، وَأَرْضًا جَدِيدَةً،</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يَسْكُنُ فِيهَا ٱلْبِرُّ."</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(2 بطرس 3: 13).</a:t>
            </a:r>
            <a:endParaRPr lang="en-US"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133236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"فَأَنْتُمْ أَيُّهَا ٱلْأَحِبَّاءُ، إِذْ قَدْ سَبَقْتُمْ فَعَرَفْتُمُ،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ٱحْتَرِسُوا مِنْ أَنْ تَنْقَادُوا بِضَلَالِ ٱلْأَرْدِيَاءِ،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وَلَكِنِ ٱنْمُوا فِي ٱلنِّعْمَةِ وَفِي 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رَبِّنَا وَمُخَلِّصِنَا يَسُوعَ ٱلْمَسِيحِ. لَهُ ٱلْمَجْدُ ٱلْآنَ وَإِلَى يَوْمِ ٱلدَّهْرِ.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17- 18).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418473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"فَأَنْتُمْ أَيُّهَا ٱلْأَحِبَّاءُ، إِذْ قَدْ سَبَقْتُمْ فَعَرَفْتُمُ،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ٱحْتَرِسُوا مِنْ أَنْ تَنْقَادُوا بِضَلَالِ ٱلْأَرْدِيَاءِ،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وَلَكِنِ ٱنْمُوا فِي ٱلنِّعْمَةِ وَفِي 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رَبِّنَا وَمُخَلِّصِنَا يَسُوعَ ٱلْمَسِيحِ. لَهُ ٱلْمَجْدُ ٱلْآنَ وَإِلَى يَوْمِ ٱلدَّهْرِ.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17- 18).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730898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ما الذي يجب أن </a:t>
            </a:r>
            <a:r>
              <a:rPr lang="ar-JO"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تعرفه</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لتنمو في النعمة بدلاً من</a:t>
            </a:r>
            <a:b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rPr>
              <a:t>الوقوع في التعليم الكاذب؟</a:t>
            </a:r>
            <a:endParaRPr lang="en-US" b="1" dirty="0">
              <a:solidFill>
                <a:srgbClr val="25610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b="1" i="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7294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اعلم أن المسيح قد اختارك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وسيدين المرتدين عند عودته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40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b="1" dirty="0">
                <a:effectLst>
                  <a:glow rad="127000">
                    <a:schemeClr val="tx1"/>
                  </a:glow>
                </a:effectLst>
                <a:latin typeface="Arial" charset="0"/>
                <a:ea typeface="ＭＳ Ｐゴシック"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 أعلم أن المسيح قد </a:t>
            </a: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اختارك</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وجهّزك بالكامل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(اصحاح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أعرف معلمًا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كاذبًا</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2)</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أعرف أن تعيش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3)</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43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49860" y="22860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2374" name="Text Box 6"/>
          <p:cNvSpPr txBox="1">
            <a:spLocks noChangeArrowheads="1"/>
          </p:cNvSpPr>
          <p:nvPr/>
        </p:nvSpPr>
        <p:spPr bwMode="auto">
          <a:xfrm>
            <a:off x="4156968" y="76200"/>
            <a:ext cx="93166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موالفة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2                    ميزات الارتداد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1                    أختيار الله</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3                   عودة الرب</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أعرف هذه الأشياء لمحاربة البدع</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472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marL="0" marR="0" rtl="1">
              <a:lnSpc>
                <a:spcPct val="107000"/>
              </a:lnSpc>
              <a:spcBef>
                <a:spcPts val="0"/>
              </a:spcBef>
              <a:spcAft>
                <a:spcPts val="800"/>
              </a:spcAft>
            </a:pPr>
            <a:r>
              <a:rPr lang="ar-JO" b="1" u="sng" dirty="0">
                <a:solidFill>
                  <a:schemeClr val="tx1"/>
                </a:solidFill>
                <a:latin typeface="Arial" panose="020B0604020202020204" pitchFamily="34" charset="0"/>
                <a:ea typeface="ＭＳ Ｐゴシック" charset="0"/>
                <a:cs typeface="Arial" panose="020B0604020202020204" pitchFamily="34" charset="0"/>
              </a:rPr>
              <a:t>من أجل تغيير الحياة:</a:t>
            </a:r>
            <a:br>
              <a:rPr lang="en-US" b="1" dirty="0">
                <a:solidFill>
                  <a:schemeClr val="tx1"/>
                </a:solidFill>
                <a:latin typeface="Arial" charset="0"/>
                <a:ea typeface="ＭＳ Ｐゴシック" charset="0"/>
                <a:cs typeface="ＭＳ Ｐゴシック" charset="0"/>
              </a:rPr>
            </a:br>
            <a:r>
              <a:rPr lang="ar-JO" sz="4400" b="1" dirty="0">
                <a:effectLst/>
                <a:latin typeface="Calibri" panose="020F0502020204030204" pitchFamily="34" charset="0"/>
                <a:ea typeface="Calibri" panose="020F0502020204030204" pitchFamily="34" charset="0"/>
                <a:cs typeface="Arial" panose="020B0604020202020204" pitchFamily="34" charset="0"/>
              </a:rPr>
              <a:t>من تجربتك أي المعلمين يجب أن تحذر نفسك وعائلتك بشأنهم؟ كيف؟</a:t>
            </a:r>
            <a:br>
              <a:rPr lang="en-US" sz="4400" dirty="0">
                <a:effectLst/>
                <a:latin typeface="Calibri" panose="020F0502020204030204" pitchFamily="34" charset="0"/>
                <a:ea typeface="Calibri" panose="020F0502020204030204" pitchFamily="34" charset="0"/>
                <a:cs typeface="Arial" panose="020B0604020202020204" pitchFamily="34" charset="0"/>
              </a:rPr>
            </a:b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2</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05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تشكلك كلمة الله لتنمو في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نعمة المسيح ومعرفته؟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بطرس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00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خطة قراءة الكتاب المقدس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289 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618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1359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15015</TotalTime>
  <Words>8456</Words>
  <Application>Microsoft Macintosh PowerPoint</Application>
  <PresentationFormat>On-screen Show (4:3)</PresentationFormat>
  <Paragraphs>940</Paragraphs>
  <Slides>99</Slides>
  <Notes>91</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99</vt:i4>
      </vt:variant>
    </vt:vector>
  </HeadingPairs>
  <TitlesOfParts>
    <vt:vector size="129" baseType="lpstr">
      <vt:lpstr>Times</vt:lpstr>
      <vt:lpstr>Arial</vt:lpstr>
      <vt:lpstr>Arial Narrow</vt:lpstr>
      <vt:lpstr>Arial Rounded MT Bold</vt:lpstr>
      <vt:lpstr>Calibri</vt:lpstr>
      <vt:lpstr>Comic Sans MS</vt:lpstr>
      <vt:lpstr>Franklin Gothic Medium</vt:lpstr>
      <vt:lpstr>Futura Md BT</vt:lpstr>
      <vt:lpstr>Futura XBlk BT</vt:lpstr>
      <vt:lpstr>Impact</vt:lpstr>
      <vt:lpstr>Times New Roman</vt:lpstr>
      <vt:lpstr>Verdana</vt:lpstr>
      <vt:lpstr>Wingdings</vt:lpstr>
      <vt:lpstr>Nature</vt:lpstr>
      <vt:lpstr>Capsules</vt:lpstr>
      <vt:lpstr>Blank Presentation</vt:lpstr>
      <vt:lpstr>Default Design</vt:lpstr>
      <vt:lpstr>Highway</vt:lpstr>
      <vt:lpstr>3_Default Design</vt:lpstr>
      <vt:lpstr>5_Default Design</vt:lpstr>
      <vt:lpstr>10_Default Design</vt:lpstr>
      <vt:lpstr>2_Blank Presentation</vt:lpstr>
      <vt:lpstr>3_Blank Presentation</vt:lpstr>
      <vt:lpstr>49_Blank Presentation</vt:lpstr>
      <vt:lpstr>50_Blank Presentation</vt:lpstr>
      <vt:lpstr>6_Default Design</vt:lpstr>
      <vt:lpstr>7_Default Design</vt:lpstr>
      <vt:lpstr>1_Blank Presentation</vt:lpstr>
      <vt:lpstr>8_Default Design</vt:lpstr>
      <vt:lpstr>Orbit</vt:lpstr>
      <vt:lpstr>كُن عارِفًا</vt:lpstr>
      <vt:lpstr>الكلمة المفتاحية</vt:lpstr>
      <vt:lpstr>We know about family…</vt:lpstr>
      <vt:lpstr>We know about family…</vt:lpstr>
      <vt:lpstr>We know about family…</vt:lpstr>
      <vt:lpstr>يبدو أننا  نعرف عن... </vt:lpstr>
      <vt:lpstr>ماذا نعرف عن...</vt:lpstr>
      <vt:lpstr>الموضوع الرئيسي</vt:lpstr>
      <vt:lpstr>الآية المفتاحية</vt:lpstr>
      <vt:lpstr>الالنموّ  في الإيمان</vt:lpstr>
      <vt:lpstr>ٱنْمُوا فِي   ٱلنِّعْمَةِ</vt:lpstr>
      <vt:lpstr> ٱنْمُوا فِي ٱلنِّعْمَةِ  وَفِي مَعْرِفَةِ رَبِّنَا  وَمُخَلِّصِنَا  يَسُوعَ ٱلْمَسِيحِ</vt:lpstr>
      <vt:lpstr>الآية المفتاحية</vt:lpstr>
      <vt:lpstr>ما يجب عليك معرفته لتنمو ...</vt:lpstr>
      <vt:lpstr>ما الذي يجب أن تعرفه لتنمو في النعمة بدلاً من الوقوع في التعليم الكاذب؟</vt:lpstr>
      <vt:lpstr>الخلفية لرسالة بطرس الثانية</vt:lpstr>
      <vt:lpstr>دعونا ندرس الكلمة المقدسة</vt:lpstr>
      <vt:lpstr>نظرة عامة على العهد الجديد (زمنياً)</vt:lpstr>
      <vt:lpstr>حريق روما الكبير</vt:lpstr>
      <vt:lpstr>حريق روما الكبير</vt:lpstr>
      <vt:lpstr>حريق روما الكبير</vt:lpstr>
      <vt:lpstr>رسالة دورية من بطرس إلى تركيا...</vt:lpstr>
      <vt:lpstr>Contrast between 2 Letters</vt:lpstr>
      <vt:lpstr>جوشوا هاريس</vt:lpstr>
      <vt:lpstr>جوشوا وشانون هاريس</vt:lpstr>
      <vt:lpstr>Apostasy of Joshua Harris</vt:lpstr>
      <vt:lpstr>Apostasy of Joshua Harris</vt:lpstr>
      <vt:lpstr>ارتداد جوشوا هاريس</vt:lpstr>
      <vt:lpstr>ارتداد جوشوا هاريس</vt:lpstr>
      <vt:lpstr>ثثلاث حقائق يجب أن تعرفها...</vt:lpstr>
      <vt:lpstr>Summary Chart</vt:lpstr>
      <vt:lpstr>ما الذي يجب أن تعرفه لتنمو في النعمة بدلاً من الوقوع في التعليم الكاذب؟</vt:lpstr>
      <vt:lpstr> 1- أعلم أن المسيح قد اختارك وجهّزك بالكامل      (اصحاح 1)</vt:lpstr>
      <vt:lpstr>Slides on  2 بطرس1 </vt:lpstr>
      <vt:lpstr>ما الذي تحتاج  حقًا إلى  معرفته؟</vt:lpstr>
      <vt:lpstr>1. أنت كامل     في المسيح     كالله (1: 1- 4).</vt:lpstr>
      <vt:lpstr>"سِمْعَانُ بُطْرُسُ عَبْدُ يَسُوعَ ٱلْمَسِيحِ وَرَسُولُهُ،  إِلَى ٱلَّذِينَ نَالُوا مَعَنَا إِيمَانًا ثَمِينًا  مُسَاوِيًا لَنَا،  بِبِرِّ إِلَهِنَا وَٱلْمُخَلِّصِ  يَسُوعَ ٱلْمَسِيحِ." (2 بطرس 1: 1).</vt:lpstr>
      <vt:lpstr>" لِتَكْثُرْ لَكُمُ ٱلنِّعْمَةُ  وَٱلسَّلَامُ بِمَعْرِفَةِ ٱللهِ  وَيَسُوعَ رَبِّنَا." (2 بطرس 1: 2).</vt:lpstr>
      <vt:lpstr>" كَمَا أَنَّ قُدْرَتَهُ ٱلْإِلَهِيَّةَ  قَدْ وَهَبَتْ لَنَا  كُلَّ مَا هُوَ لِلْحَيَاةِ وَٱلتَّقْوَى،  بِمَعْرِفَةِ ٱلَّذِي دَعَانَا  بِٱلْمَجْدِ وَٱلْفَضِيلَةِ." (2 بطرس 1: 3)</vt:lpstr>
      <vt:lpstr>ٱللَّذَيْنِ بِهِمَا قَدْ وَهَبَ لَنَا ٱلْمَوَاعِيدَ ٱلْعُظْمَى وَٱلثَّمِينَةَ، لِكَيْ تَصِيرُوا بِهَا شُرَكَاءَ ٱلطَّبِيعَةِ ٱلْإِلَهِيَّةِ، هَارِبِينَ مِنَ ٱلْفَسَادِ ٱلَّذِي فِي ٱلْعَالَمِ بِٱلشَّهْوَةِ. (2 بطرس 1: 4).</vt:lpstr>
      <vt:lpstr>خمسة مواعيد</vt:lpstr>
      <vt:lpstr>النمو خطوة بخطوة للتشبّه بالمسيح  (1: 5- 7)</vt:lpstr>
      <vt:lpstr>" وَلِهَذَا عَيْنِهِ - وَأَنْتُمْ بَاذِلُونَ  كُلَّ ٱجْتِهَادٍ – قَدِّمُوا  فِي إِيمَانِكُمْ فَضِيلَةً،  وَفِي ٱلْفَضِيلَةِ مَعْرِفَةً." (2 بطرس 1: 5).</vt:lpstr>
      <vt:lpstr>"وَفِي ٱلْمَعْرِفَةِ تَعَفُّفًا،  وَفِي ٱلتَّعَفُّفِ صَبْرًا،  وَفِي ٱلصَّبْرِ تَقْوَى." (2 بطرس 1: 6).</vt:lpstr>
      <vt:lpstr>"وَفِي ٱلتَّقْوَى  مَوَدَّةً أَخَوِيَّةً،  وَفِي ٱلْمَوَدَّةِ ٱلْأَخَوِيَّةِ مَحَبَّةً." (2 بطرس 1: 7).</vt:lpstr>
      <vt:lpstr>بطرس 2 1</vt:lpstr>
      <vt:lpstr>نحن لا ننمو دائمًا في شبه المسيح  (1: 8-9).</vt:lpstr>
      <vt:lpstr>" لِأَنَّ هَذِهِ إِذَا كَانَتْ فِيكُمْ وَكَثُرَتْ،  تُصَيِّرُكُمْ لَا مُتَكَاسِلِينَ وَلَا غَيْرَ مُثْمِرِينَ  لِمَعْرِفَةِ رَبِّنَا يَسُوعَ ٱلْمَسِيحِ." (2 بطرس 1: 8).</vt:lpstr>
      <vt:lpstr>" لِأَنَّ ٱلَّذِي لَيْسَ عِنْدَهُ هَذِهِ،  هُوَ أَعْمَى قَصِيرُ ٱلْبَصَرِ،  قَدْ نَسِيَ تَطْهِيرَ  خَطَايَاهُ ٱلسَّالِفَةِ." (2 بطرس 1: 9). </vt:lpstr>
      <vt:lpstr>عندما نعمل باجتهاد،  سنكافأ بدلاً  من السقوط  (1: 1- 11).</vt:lpstr>
      <vt:lpstr>" لِذَلِكَ بِٱلْأَكْثَرِ ٱجْتَهِدُوا  أَيُّهَا ٱلْإِخْوَةُ أَنْ تَجْعَلُوا دَعْوَتَكُمْ  وَٱخْتِيَارَكُمْ ثَابِتَيْنِ.  لِأَنَّكُمْ إِذَا فَعَلْتُمْ ذَلِكَ،  لَنْ تَزِلُّوا أَبَدًا." (2 بطرس 1: 10).</vt:lpstr>
      <vt:lpstr>" لِأَنَّهُ هَكَذَا يُقَدَّمُ لَكُمْ بِسِعَةٍ  دُخُولٌ إِلَى مَلَكُوتِ رَبِّنَا  وَمُخَلِّصِنَا يَسُوعَ ٱلْمَسِيحِ ٱلْأَبَدِيِّ."  (2 بطرس 1: 11).</vt:lpstr>
      <vt:lpstr>الفكرة الرئيسيّة في 2 بطرس 1: 1- 11</vt:lpstr>
      <vt:lpstr>الهجمات ضد الكتاب المقدس  اليوم</vt:lpstr>
      <vt:lpstr>المعرفة لمكافحة التعليم الباطل</vt:lpstr>
      <vt:lpstr>إنجيل براون</vt:lpstr>
      <vt:lpstr>روب بيل</vt:lpstr>
      <vt:lpstr>عالمية روب بيل</vt:lpstr>
      <vt:lpstr>أرتداد روب بيل</vt:lpstr>
      <vt:lpstr>Rob Bell</vt:lpstr>
      <vt:lpstr>" وأنا أعرِفُ أنّي سأُفارِقُ هذا المَسكِنَ عمّا قريبٍ،  كما أظهَرَ لي رَبّنا يَسوعُ المَسيحُ.  15. فسأبذُلُ جَهدي لتَتَذَكّروا  هذِهِ الأمورَ كُلّ حينٍ بَعدَ رَحيلي."  (2 بطرس 1: 14- 15 الترجمة العربية المشتركة).</vt:lpstr>
      <vt:lpstr>ما هي النبوة؟</vt:lpstr>
      <vt:lpstr>تعريف واين جرودم للنبوة</vt:lpstr>
      <vt:lpstr>ما الذي يجب أن تعرفه لتنمو في النعمة بدلاً من الوقوع في التعليم الكاذب؟</vt:lpstr>
      <vt:lpstr> 1- أعلم أن المسيح قد اختارك وجهّزك بالكامل      (اصحاح 1)</vt:lpstr>
      <vt:lpstr>Summary Chart</vt:lpstr>
      <vt:lpstr>Slides on  2 بطرس2 </vt:lpstr>
      <vt:lpstr>الموضوع الرئيسي</vt:lpstr>
      <vt:lpstr>"وَلَكِنْ، كَانَ أَيْضًا فِي ٱلشَّعْبِ أَنْبِيَاءُ كَذَبَةٌ، كَمَا سَيَكُونُ فِيكُمْ أَيْضًا مُعَلِّمُونَ كَذَبَةٌ، ٱلَّذِينَ يَدُسُّونَ بِدَعَ هَلَاكٍ. وَإِذْ هُمْ يُنْكِرُونَ ٱلرَّبَّ ٱلَّذِي ٱشْتَرَاهُمْ، يَجْلِبُونَ عَلَى أَنْفُسِهِمْ هَلَاكًا سَرِيعًا." (2 بطرس 2: 1).</vt:lpstr>
      <vt:lpstr>أ. (2: 1- 3 أ) ما هي سمات المعلمين الكذبة؟</vt:lpstr>
      <vt:lpstr>ب. (2: 3 ب – 10 أ) الجحيم للمرتدّين حماية للأبرار</vt:lpstr>
      <vt:lpstr>Balaam</vt:lpstr>
      <vt:lpstr>قصة بلعام</vt:lpstr>
      <vt:lpstr>رؤيا 2: 14- 15</vt:lpstr>
      <vt:lpstr>The Agony of Deceit</vt:lpstr>
      <vt:lpstr>ما الذي يجب أن تعرفه لتنمو في النعمة بدلاً من الوقوع في التعليم الكاذب؟</vt:lpstr>
      <vt:lpstr> 1- أعلم أن المسيح قد اختارك وجهّزك بالكامل      (اصحاح 1)</vt:lpstr>
      <vt:lpstr>Summary Chart</vt:lpstr>
      <vt:lpstr>Slides on  2 بطرس3 </vt:lpstr>
      <vt:lpstr>المتشككون يستهزئون ثلاث حقائق رئيسيّة</vt:lpstr>
      <vt:lpstr>المتشككون يستهزئون ثلاث حقائق رئيسيّة</vt:lpstr>
      <vt:lpstr>المتشككون يستهزئون ثلاث حقائق رئيسيّة</vt:lpstr>
      <vt:lpstr>المتشككون يستهزئون ثلاث حقائق رئيسيّة</vt:lpstr>
      <vt:lpstr>كيف سينتهي الكون؟</vt:lpstr>
      <vt:lpstr>Big Bang Time line</vt:lpstr>
      <vt:lpstr>كيف يقول الكتاب المقدس أنها ستنتهي؟</vt:lpstr>
      <vt:lpstr>كيف تحيا في نور النهاية؟</vt:lpstr>
      <vt:lpstr>كيف تحيا في نور النهاية؟</vt:lpstr>
      <vt:lpstr>الآية المفتاحية</vt:lpstr>
      <vt:lpstr>ما الذي يجب أن تعرفه لتنمو في النعمة بدلاً من الوقوع في التعليم الكاذب؟</vt:lpstr>
      <vt:lpstr>الفكرة الرئيسية</vt:lpstr>
      <vt:lpstr> 1- أعلم أن المسيح قد اختارك وجهّزك بالكامل      (اصحاح 1)</vt:lpstr>
      <vt:lpstr>Synthesis</vt:lpstr>
      <vt:lpstr>من أجل تغيير الحياة: من تجربتك أي المعلمين يجب أن تحذر نفسك وعائلتك بشأنهم؟ كيف؟ </vt:lpstr>
      <vt:lpstr>هل تشكلك كلمة الله لتنمو في  نعمة المسيح ومعرفته؟</vt:lpstr>
      <vt:lpstr>خطة قراءة الكتاب المقدس</vt:lpstr>
      <vt:lpstr>Know Jesus, Know Peace</vt:lpstr>
      <vt:lpstr>Black</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464</cp:revision>
  <dcterms:created xsi:type="dcterms:W3CDTF">2003-03-30T14:09:12Z</dcterms:created>
  <dcterms:modified xsi:type="dcterms:W3CDTF">2023-09-19T14:25:57Z</dcterms:modified>
</cp:coreProperties>
</file>